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6" r:id="rId16"/>
    <p:sldId id="287" r:id="rId17"/>
    <p:sldId id="270" r:id="rId18"/>
    <p:sldId id="288" r:id="rId19"/>
    <p:sldId id="272" r:id="rId20"/>
    <p:sldId id="289" r:id="rId21"/>
    <p:sldId id="290" r:id="rId22"/>
    <p:sldId id="273" r:id="rId23"/>
    <p:sldId id="291" r:id="rId24"/>
    <p:sldId id="275" r:id="rId25"/>
    <p:sldId id="292" r:id="rId26"/>
    <p:sldId id="293" r:id="rId27"/>
    <p:sldId id="276" r:id="rId28"/>
    <p:sldId id="277" r:id="rId29"/>
    <p:sldId id="278" r:id="rId30"/>
    <p:sldId id="284" r:id="rId31"/>
    <p:sldId id="285" r:id="rId32"/>
    <p:sldId id="286" r:id="rId33"/>
    <p:sldId id="279" r:id="rId34"/>
    <p:sldId id="294" r:id="rId35"/>
    <p:sldId id="283" r:id="rId36"/>
    <p:sldId id="280" r:id="rId37"/>
    <p:sldId id="282" r:id="rId38"/>
    <p:sldId id="295" r:id="rId39"/>
    <p:sldId id="298" r:id="rId40"/>
    <p:sldId id="30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9621A-DDBF-4FDF-910C-0BCD443A1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029E18-D1C1-46D1-994E-D370C27F2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9EEFE-12C9-4A57-9615-6E5134FB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6302E-E14A-454B-BCBB-0FD89ABC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3995C7-38A4-4C3F-AA3F-D1DCF3C6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7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FC688-3AAB-4A57-9195-ED071186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B81C38-ACE8-4D36-BB75-F20107916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FA84D-F054-4DE3-A919-ACCFAA3B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1A0B3-B6E3-4C80-BEFF-8C748F49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D986DC-66DC-4004-BA66-22FE3FE8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7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D484B0-EAC9-4EF2-9190-0A9B2E7E5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B1E468-1574-4CA0-95E4-8D6451638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6E37A-C05D-43DA-A6D1-6BB504D1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211C0D-0CB8-4B61-B034-7770031B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BE224-C96A-40BB-ABB6-F14BFFBE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30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46DE0-0F3E-4357-A0C5-8091CBB2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77F82-B679-4ABB-8AC3-EB44F407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72713-9B98-4429-8CA0-186E410C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F14BF-64C1-4C94-9058-534C2D48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9FE753-4703-48AD-877C-92B4D501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77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32CC2-2480-4005-B3ED-14DE13CD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0842EE-F0BF-43CE-96CE-38289B571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0C011-177B-4F0A-9753-30E119B75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EA3CD-B1C5-4DB4-AF18-E268FF2A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F13C1-6572-4641-B8AD-6FD178F2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26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8F632-0E15-4BF9-A28C-62AC2035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6F1B2-144D-4927-9E35-BB4D6162A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9A24CB-D12E-4CDE-BF63-83DC8F8AF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8D4D3-CF28-4BFB-BAB1-F75401C0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490D1C-CE24-4107-A478-8F60F240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1FFCD4-B2DC-45DD-B11B-A237FCF4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20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24E35-11A6-4F22-B071-541CAEF2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F39778-8D29-46EF-BEC1-4545E9E78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161964-2326-4164-9D4F-E5CAB8109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6D4EC-6EAB-429D-AADD-1D020E636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E8771A-065D-48AC-9DB5-76EFC0D8E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DF41EE-8D8D-4CA5-A719-BBB5D7DA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65FFCF-7B37-443F-8BFD-6F5AF37C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773C37-EAA8-4B97-9B1C-2078C640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40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96E21-7794-4803-9FFD-1FA0B822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02C586-518C-4E31-BD3C-78F36E8A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8ABF18-9E75-4037-82A7-4331E45E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6FDD87-3D91-4207-90CB-990712249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2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7238CB-185D-4A41-AB69-97890856A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B59CEB-2C66-49BE-A0F3-56225C049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3A2BD-F83F-4CB6-BB14-29CF44CD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8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327CA-35C8-4C81-981A-A6608442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AB4FF-EAEE-4A14-9595-07CF0C2D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96A0B4-5C72-4767-B80C-686BCCA66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D8FB75-B276-4965-8310-9995CC19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E93D0A-9600-47AD-BDB1-76E3E61E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6D9B5F-E1FC-4574-967D-BFD24437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95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60189-A431-4610-939A-9079A56F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C13738-D391-48F1-A4EE-3A0B47351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DAC5E-E828-46EE-9B9D-0B5C44623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DD409B-58B8-45B0-BD6E-94A84C1F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C1D38-C3C3-4056-9713-43B5B16E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30CE6C-6821-473B-9028-0C708AF9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21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7A392B-4EDE-4C69-97B9-32ED85C0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D152F-E96A-4F36-80DF-614C8CCEE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039BB5-9B4B-4873-ACFE-09AE9CC1C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72DCE-711A-41AF-A5AB-10FFD0BF4B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B4BE7D-7194-46F5-B5B5-CF8164B2C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313A7-3EB2-45F9-9AEA-AE1B595A0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B99D1-BE47-41C3-8B81-2E683DA94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2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47.pn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FA0EDBF7-F8BA-48D3-A3A0-F517CA2182A0}"/>
              </a:ext>
            </a:extLst>
          </p:cNvPr>
          <p:cNvSpPr/>
          <p:nvPr/>
        </p:nvSpPr>
        <p:spPr>
          <a:xfrm>
            <a:off x="9783211" y="251566"/>
            <a:ext cx="1821179" cy="1977725"/>
          </a:xfrm>
          <a:custGeom>
            <a:avLst/>
            <a:gdLst>
              <a:gd name="connsiteX0" fmla="*/ 0 w 3138036"/>
              <a:gd name="connsiteY0" fmla="*/ 2734239 h 3407778"/>
              <a:gd name="connsiteX1" fmla="*/ 197223 w 3138036"/>
              <a:gd name="connsiteY1" fmla="*/ 2142569 h 3407778"/>
              <a:gd name="connsiteX2" fmla="*/ 457200 w 3138036"/>
              <a:gd name="connsiteY2" fmla="*/ 2680451 h 3407778"/>
              <a:gd name="connsiteX3" fmla="*/ 744070 w 3138036"/>
              <a:gd name="connsiteY3" fmla="*/ 1667439 h 3407778"/>
              <a:gd name="connsiteX4" fmla="*/ 977152 w 3138036"/>
              <a:gd name="connsiteY4" fmla="*/ 3379698 h 3407778"/>
              <a:gd name="connsiteX5" fmla="*/ 1479176 w 3138036"/>
              <a:gd name="connsiteY5" fmla="*/ 4 h 3407778"/>
              <a:gd name="connsiteX6" fmla="*/ 1882588 w 3138036"/>
              <a:gd name="connsiteY6" fmla="*/ 3352804 h 3407778"/>
              <a:gd name="connsiteX7" fmla="*/ 2160494 w 3138036"/>
              <a:gd name="connsiteY7" fmla="*/ 1622616 h 3407778"/>
              <a:gd name="connsiteX8" fmla="*/ 2438400 w 3138036"/>
              <a:gd name="connsiteY8" fmla="*/ 2680451 h 3407778"/>
              <a:gd name="connsiteX9" fmla="*/ 2734235 w 3138036"/>
              <a:gd name="connsiteY9" fmla="*/ 2133604 h 3407778"/>
              <a:gd name="connsiteX10" fmla="*/ 2976282 w 3138036"/>
              <a:gd name="connsiteY10" fmla="*/ 2671486 h 3407778"/>
              <a:gd name="connsiteX11" fmla="*/ 3137647 w 3138036"/>
              <a:gd name="connsiteY11" fmla="*/ 2680451 h 34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38036" h="3407778">
                <a:moveTo>
                  <a:pt x="0" y="2734239"/>
                </a:moveTo>
                <a:cubicBezTo>
                  <a:pt x="60511" y="2442886"/>
                  <a:pt x="121023" y="2151534"/>
                  <a:pt x="197223" y="2142569"/>
                </a:cubicBezTo>
                <a:cubicBezTo>
                  <a:pt x="273423" y="2133604"/>
                  <a:pt x="366059" y="2759639"/>
                  <a:pt x="457200" y="2680451"/>
                </a:cubicBezTo>
                <a:cubicBezTo>
                  <a:pt x="548341" y="2601263"/>
                  <a:pt x="657411" y="1550898"/>
                  <a:pt x="744070" y="1667439"/>
                </a:cubicBezTo>
                <a:cubicBezTo>
                  <a:pt x="830729" y="1783980"/>
                  <a:pt x="854634" y="3657604"/>
                  <a:pt x="977152" y="3379698"/>
                </a:cubicBezTo>
                <a:cubicBezTo>
                  <a:pt x="1099670" y="3101792"/>
                  <a:pt x="1328270" y="4486"/>
                  <a:pt x="1479176" y="4"/>
                </a:cubicBezTo>
                <a:cubicBezTo>
                  <a:pt x="1630082" y="-4478"/>
                  <a:pt x="1769035" y="3082369"/>
                  <a:pt x="1882588" y="3352804"/>
                </a:cubicBezTo>
                <a:cubicBezTo>
                  <a:pt x="1996141" y="3623239"/>
                  <a:pt x="2067859" y="1734675"/>
                  <a:pt x="2160494" y="1622616"/>
                </a:cubicBezTo>
                <a:cubicBezTo>
                  <a:pt x="2253129" y="1510557"/>
                  <a:pt x="2342777" y="2595286"/>
                  <a:pt x="2438400" y="2680451"/>
                </a:cubicBezTo>
                <a:cubicBezTo>
                  <a:pt x="2534023" y="2765616"/>
                  <a:pt x="2644588" y="2135098"/>
                  <a:pt x="2734235" y="2133604"/>
                </a:cubicBezTo>
                <a:cubicBezTo>
                  <a:pt x="2823882" y="2132110"/>
                  <a:pt x="2909047" y="2580345"/>
                  <a:pt x="2976282" y="2671486"/>
                </a:cubicBezTo>
                <a:cubicBezTo>
                  <a:pt x="3043517" y="2762627"/>
                  <a:pt x="3145118" y="2647580"/>
                  <a:pt x="3137647" y="268045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34FDCC9-00D5-4F02-9343-6F9306DFE5A7}"/>
              </a:ext>
            </a:extLst>
          </p:cNvPr>
          <p:cNvGrpSpPr/>
          <p:nvPr/>
        </p:nvGrpSpPr>
        <p:grpSpPr>
          <a:xfrm>
            <a:off x="922754" y="1006764"/>
            <a:ext cx="6365371" cy="4321417"/>
            <a:chOff x="922754" y="1006764"/>
            <a:chExt cx="6365371" cy="432141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22EA857-D05E-460C-990E-0A661B1F8653}"/>
                </a:ext>
              </a:extLst>
            </p:cNvPr>
            <p:cNvGrpSpPr/>
            <p:nvPr/>
          </p:nvGrpSpPr>
          <p:grpSpPr>
            <a:xfrm>
              <a:off x="3324898" y="1021572"/>
              <a:ext cx="331694" cy="4177552"/>
              <a:chOff x="3281082" y="1030941"/>
              <a:chExt cx="331694" cy="417755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3B9C88-0E6C-4468-A40F-8823DFD1234D}"/>
                  </a:ext>
                </a:extLst>
              </p:cNvPr>
              <p:cNvSpPr/>
              <p:nvPr/>
            </p:nvSpPr>
            <p:spPr>
              <a:xfrm>
                <a:off x="3281082" y="1030941"/>
                <a:ext cx="331694" cy="8157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7FC2940-BE6F-4A7E-94FB-065B24D3C382}"/>
                  </a:ext>
                </a:extLst>
              </p:cNvPr>
              <p:cNvSpPr/>
              <p:nvPr/>
            </p:nvSpPr>
            <p:spPr>
              <a:xfrm>
                <a:off x="3281082" y="2151529"/>
                <a:ext cx="331694" cy="8157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6490903-A661-497D-AA23-D8CB344C89C0}"/>
                  </a:ext>
                </a:extLst>
              </p:cNvPr>
              <p:cNvSpPr/>
              <p:nvPr/>
            </p:nvSpPr>
            <p:spPr>
              <a:xfrm>
                <a:off x="3281082" y="3272117"/>
                <a:ext cx="331694" cy="8157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970C6FC-5ACE-4CAD-AA47-C8A22600D2B5}"/>
                  </a:ext>
                </a:extLst>
              </p:cNvPr>
              <p:cNvSpPr/>
              <p:nvPr/>
            </p:nvSpPr>
            <p:spPr>
              <a:xfrm>
                <a:off x="3281082" y="4392705"/>
                <a:ext cx="331694" cy="8157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C7C81AF-ABAD-41C5-9E0D-D6B964434663}"/>
                </a:ext>
              </a:extLst>
            </p:cNvPr>
            <p:cNvGrpSpPr/>
            <p:nvPr/>
          </p:nvGrpSpPr>
          <p:grpSpPr>
            <a:xfrm>
              <a:off x="2640623" y="3204363"/>
              <a:ext cx="2123818" cy="2123818"/>
              <a:chOff x="5960690" y="4379690"/>
              <a:chExt cx="2123818" cy="2123818"/>
            </a:xfrm>
          </p:grpSpPr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01696579-C656-4989-AFD3-4016D6B9CCC3}"/>
                  </a:ext>
                </a:extLst>
              </p:cNvPr>
              <p:cNvSpPr/>
              <p:nvPr/>
            </p:nvSpPr>
            <p:spPr>
              <a:xfrm rot="2842101">
                <a:off x="6513666" y="5027145"/>
                <a:ext cx="828910" cy="828910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3559D27B-C4A4-4632-95B8-ABCCA5778993}"/>
                  </a:ext>
                </a:extLst>
              </p:cNvPr>
              <p:cNvSpPr/>
              <p:nvPr/>
            </p:nvSpPr>
            <p:spPr>
              <a:xfrm rot="2842101">
                <a:off x="6395404" y="4848811"/>
                <a:ext cx="1185576" cy="1185576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1CC0F691-C881-4A7E-9AF2-27628AFBCEDA}"/>
                  </a:ext>
                </a:extLst>
              </p:cNvPr>
              <p:cNvSpPr/>
              <p:nvPr/>
            </p:nvSpPr>
            <p:spPr>
              <a:xfrm rot="2842101">
                <a:off x="6204542" y="4623542"/>
                <a:ext cx="1636112" cy="1636112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B102DD35-F5A0-43F9-A55B-470028DCA3AB}"/>
                  </a:ext>
                </a:extLst>
              </p:cNvPr>
              <p:cNvSpPr/>
              <p:nvPr/>
            </p:nvSpPr>
            <p:spPr>
              <a:xfrm rot="2842101">
                <a:off x="5960690" y="4379690"/>
                <a:ext cx="2123818" cy="2123818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CE92447-ABF1-44AC-8DCB-41CAF170A618}"/>
                </a:ext>
              </a:extLst>
            </p:cNvPr>
            <p:cNvGrpSpPr/>
            <p:nvPr/>
          </p:nvGrpSpPr>
          <p:grpSpPr>
            <a:xfrm>
              <a:off x="2546615" y="1006764"/>
              <a:ext cx="2123818" cy="2123818"/>
              <a:chOff x="5960690" y="4379690"/>
              <a:chExt cx="2123818" cy="2123818"/>
            </a:xfrm>
          </p:grpSpPr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71663811-7720-42E2-A4D3-8DA0A7963853}"/>
                  </a:ext>
                </a:extLst>
              </p:cNvPr>
              <p:cNvSpPr/>
              <p:nvPr/>
            </p:nvSpPr>
            <p:spPr>
              <a:xfrm rot="2842101">
                <a:off x="6513666" y="5027145"/>
                <a:ext cx="828910" cy="828910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弧形 21">
                <a:extLst>
                  <a:ext uri="{FF2B5EF4-FFF2-40B4-BE49-F238E27FC236}">
                    <a16:creationId xmlns:a16="http://schemas.microsoft.com/office/drawing/2014/main" id="{E9D34337-A4FB-4DD7-9703-14FBBEF1EFD9}"/>
                  </a:ext>
                </a:extLst>
              </p:cNvPr>
              <p:cNvSpPr/>
              <p:nvPr/>
            </p:nvSpPr>
            <p:spPr>
              <a:xfrm rot="2842101">
                <a:off x="6395404" y="4848811"/>
                <a:ext cx="1185576" cy="1185576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6ED1C47B-AB86-4727-AF19-C90057912892}"/>
                  </a:ext>
                </a:extLst>
              </p:cNvPr>
              <p:cNvSpPr/>
              <p:nvPr/>
            </p:nvSpPr>
            <p:spPr>
              <a:xfrm rot="2842101">
                <a:off x="6204542" y="4623542"/>
                <a:ext cx="1636112" cy="1636112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弧形 23">
                <a:extLst>
                  <a:ext uri="{FF2B5EF4-FFF2-40B4-BE49-F238E27FC236}">
                    <a16:creationId xmlns:a16="http://schemas.microsoft.com/office/drawing/2014/main" id="{8E139AA6-C029-4F22-91D7-6E7B8268E605}"/>
                  </a:ext>
                </a:extLst>
              </p:cNvPr>
              <p:cNvSpPr/>
              <p:nvPr/>
            </p:nvSpPr>
            <p:spPr>
              <a:xfrm rot="2842101">
                <a:off x="5960690" y="4379690"/>
                <a:ext cx="2123818" cy="2123818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9BD107B-2AE4-4886-BAD3-7D8552CAEF7E}"/>
                </a:ext>
              </a:extLst>
            </p:cNvPr>
            <p:cNvGrpSpPr/>
            <p:nvPr/>
          </p:nvGrpSpPr>
          <p:grpSpPr>
            <a:xfrm>
              <a:off x="2577037" y="2074066"/>
              <a:ext cx="2123818" cy="2123818"/>
              <a:chOff x="5960690" y="4379690"/>
              <a:chExt cx="2123818" cy="2123818"/>
            </a:xfrm>
          </p:grpSpPr>
          <p:sp>
            <p:nvSpPr>
              <p:cNvPr id="26" name="弧形 25">
                <a:extLst>
                  <a:ext uri="{FF2B5EF4-FFF2-40B4-BE49-F238E27FC236}">
                    <a16:creationId xmlns:a16="http://schemas.microsoft.com/office/drawing/2014/main" id="{4FBB19F6-984C-4CC4-BC52-0394FBE04810}"/>
                  </a:ext>
                </a:extLst>
              </p:cNvPr>
              <p:cNvSpPr/>
              <p:nvPr/>
            </p:nvSpPr>
            <p:spPr>
              <a:xfrm rot="2842101">
                <a:off x="6513666" y="5027145"/>
                <a:ext cx="828910" cy="828910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弧形 26">
                <a:extLst>
                  <a:ext uri="{FF2B5EF4-FFF2-40B4-BE49-F238E27FC236}">
                    <a16:creationId xmlns:a16="http://schemas.microsoft.com/office/drawing/2014/main" id="{DBE80467-B7E6-4CA4-B701-9694A392E56F}"/>
                  </a:ext>
                </a:extLst>
              </p:cNvPr>
              <p:cNvSpPr/>
              <p:nvPr/>
            </p:nvSpPr>
            <p:spPr>
              <a:xfrm rot="2842101">
                <a:off x="6395404" y="4848811"/>
                <a:ext cx="1185576" cy="1185576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弧形 27">
                <a:extLst>
                  <a:ext uri="{FF2B5EF4-FFF2-40B4-BE49-F238E27FC236}">
                    <a16:creationId xmlns:a16="http://schemas.microsoft.com/office/drawing/2014/main" id="{B060AD03-DCD8-40BD-AF5D-AF6545FF0B19}"/>
                  </a:ext>
                </a:extLst>
              </p:cNvPr>
              <p:cNvSpPr/>
              <p:nvPr/>
            </p:nvSpPr>
            <p:spPr>
              <a:xfrm rot="2842101">
                <a:off x="6204542" y="4623542"/>
                <a:ext cx="1636112" cy="1636112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D4A92B5C-8479-4F64-9116-E979C364F8ED}"/>
                  </a:ext>
                </a:extLst>
              </p:cNvPr>
              <p:cNvSpPr/>
              <p:nvPr/>
            </p:nvSpPr>
            <p:spPr>
              <a:xfrm rot="2842101">
                <a:off x="5960690" y="4379690"/>
                <a:ext cx="2123818" cy="2123818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7C038A1-65F2-4B1C-963B-86F401BB2353}"/>
                </a:ext>
              </a:extLst>
            </p:cNvPr>
            <p:cNvGrpSpPr/>
            <p:nvPr/>
          </p:nvGrpSpPr>
          <p:grpSpPr>
            <a:xfrm>
              <a:off x="922754" y="2078666"/>
              <a:ext cx="2123818" cy="2123818"/>
              <a:chOff x="5960690" y="4379690"/>
              <a:chExt cx="2123818" cy="2123818"/>
            </a:xfrm>
          </p:grpSpPr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AF3372F8-CAC8-4E0A-995D-808D061DC5C9}"/>
                  </a:ext>
                </a:extLst>
              </p:cNvPr>
              <p:cNvSpPr/>
              <p:nvPr/>
            </p:nvSpPr>
            <p:spPr>
              <a:xfrm rot="2842101">
                <a:off x="6513666" y="5027145"/>
                <a:ext cx="828910" cy="828910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弧形 31">
                <a:extLst>
                  <a:ext uri="{FF2B5EF4-FFF2-40B4-BE49-F238E27FC236}">
                    <a16:creationId xmlns:a16="http://schemas.microsoft.com/office/drawing/2014/main" id="{E7B1DA42-F72B-48DB-9CD1-FE25EF38EE2B}"/>
                  </a:ext>
                </a:extLst>
              </p:cNvPr>
              <p:cNvSpPr/>
              <p:nvPr/>
            </p:nvSpPr>
            <p:spPr>
              <a:xfrm rot="2842101">
                <a:off x="6395404" y="4848811"/>
                <a:ext cx="1185576" cy="1185576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弧形 32">
                <a:extLst>
                  <a:ext uri="{FF2B5EF4-FFF2-40B4-BE49-F238E27FC236}">
                    <a16:creationId xmlns:a16="http://schemas.microsoft.com/office/drawing/2014/main" id="{18F47AFB-EA2C-42A3-B24C-D9153224FC0F}"/>
                  </a:ext>
                </a:extLst>
              </p:cNvPr>
              <p:cNvSpPr/>
              <p:nvPr/>
            </p:nvSpPr>
            <p:spPr>
              <a:xfrm rot="2842101">
                <a:off x="6204542" y="4623542"/>
                <a:ext cx="1636112" cy="1636112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弧形 33">
                <a:extLst>
                  <a:ext uri="{FF2B5EF4-FFF2-40B4-BE49-F238E27FC236}">
                    <a16:creationId xmlns:a16="http://schemas.microsoft.com/office/drawing/2014/main" id="{49E2E600-3B08-4C59-A417-AC3FE3D39E2C}"/>
                  </a:ext>
                </a:extLst>
              </p:cNvPr>
              <p:cNvSpPr/>
              <p:nvPr/>
            </p:nvSpPr>
            <p:spPr>
              <a:xfrm rot="2842101">
                <a:off x="5960690" y="4379690"/>
                <a:ext cx="2123818" cy="2123818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21A8C01-1D03-4DBE-A519-5EB18BF2F19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271" y="3110348"/>
              <a:ext cx="20798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CDAE770-9AE8-4DD2-9D33-6F43061CEB9A}"/>
                </a:ext>
              </a:extLst>
            </p:cNvPr>
            <p:cNvSpPr/>
            <p:nvPr/>
          </p:nvSpPr>
          <p:spPr>
            <a:xfrm rot="5400000">
              <a:off x="4630085" y="2193861"/>
              <a:ext cx="3338356" cy="1977725"/>
            </a:xfrm>
            <a:custGeom>
              <a:avLst/>
              <a:gdLst>
                <a:gd name="connsiteX0" fmla="*/ 0 w 3138036"/>
                <a:gd name="connsiteY0" fmla="*/ 2734239 h 3407778"/>
                <a:gd name="connsiteX1" fmla="*/ 197223 w 3138036"/>
                <a:gd name="connsiteY1" fmla="*/ 2142569 h 3407778"/>
                <a:gd name="connsiteX2" fmla="*/ 457200 w 3138036"/>
                <a:gd name="connsiteY2" fmla="*/ 2680451 h 3407778"/>
                <a:gd name="connsiteX3" fmla="*/ 744070 w 3138036"/>
                <a:gd name="connsiteY3" fmla="*/ 1667439 h 3407778"/>
                <a:gd name="connsiteX4" fmla="*/ 977152 w 3138036"/>
                <a:gd name="connsiteY4" fmla="*/ 3379698 h 3407778"/>
                <a:gd name="connsiteX5" fmla="*/ 1479176 w 3138036"/>
                <a:gd name="connsiteY5" fmla="*/ 4 h 3407778"/>
                <a:gd name="connsiteX6" fmla="*/ 1882588 w 3138036"/>
                <a:gd name="connsiteY6" fmla="*/ 3352804 h 3407778"/>
                <a:gd name="connsiteX7" fmla="*/ 2160494 w 3138036"/>
                <a:gd name="connsiteY7" fmla="*/ 1622616 h 3407778"/>
                <a:gd name="connsiteX8" fmla="*/ 2438400 w 3138036"/>
                <a:gd name="connsiteY8" fmla="*/ 2680451 h 3407778"/>
                <a:gd name="connsiteX9" fmla="*/ 2734235 w 3138036"/>
                <a:gd name="connsiteY9" fmla="*/ 2133604 h 3407778"/>
                <a:gd name="connsiteX10" fmla="*/ 2976282 w 3138036"/>
                <a:gd name="connsiteY10" fmla="*/ 2671486 h 3407778"/>
                <a:gd name="connsiteX11" fmla="*/ 3137647 w 3138036"/>
                <a:gd name="connsiteY11" fmla="*/ 2680451 h 34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38036" h="3407778">
                  <a:moveTo>
                    <a:pt x="0" y="2734239"/>
                  </a:moveTo>
                  <a:cubicBezTo>
                    <a:pt x="60511" y="2442886"/>
                    <a:pt x="121023" y="2151534"/>
                    <a:pt x="197223" y="2142569"/>
                  </a:cubicBezTo>
                  <a:cubicBezTo>
                    <a:pt x="273423" y="2133604"/>
                    <a:pt x="366059" y="2759639"/>
                    <a:pt x="457200" y="2680451"/>
                  </a:cubicBezTo>
                  <a:cubicBezTo>
                    <a:pt x="548341" y="2601263"/>
                    <a:pt x="657411" y="1550898"/>
                    <a:pt x="744070" y="1667439"/>
                  </a:cubicBezTo>
                  <a:cubicBezTo>
                    <a:pt x="830729" y="1783980"/>
                    <a:pt x="854634" y="3657604"/>
                    <a:pt x="977152" y="3379698"/>
                  </a:cubicBezTo>
                  <a:cubicBezTo>
                    <a:pt x="1099670" y="3101792"/>
                    <a:pt x="1328270" y="4486"/>
                    <a:pt x="1479176" y="4"/>
                  </a:cubicBezTo>
                  <a:cubicBezTo>
                    <a:pt x="1630082" y="-4478"/>
                    <a:pt x="1769035" y="3082369"/>
                    <a:pt x="1882588" y="3352804"/>
                  </a:cubicBezTo>
                  <a:cubicBezTo>
                    <a:pt x="1996141" y="3623239"/>
                    <a:pt x="2067859" y="1734675"/>
                    <a:pt x="2160494" y="1622616"/>
                  </a:cubicBezTo>
                  <a:cubicBezTo>
                    <a:pt x="2253129" y="1510557"/>
                    <a:pt x="2342777" y="2595286"/>
                    <a:pt x="2438400" y="2680451"/>
                  </a:cubicBezTo>
                  <a:cubicBezTo>
                    <a:pt x="2534023" y="2765616"/>
                    <a:pt x="2644588" y="2135098"/>
                    <a:pt x="2734235" y="2133604"/>
                  </a:cubicBezTo>
                  <a:cubicBezTo>
                    <a:pt x="2823882" y="2132110"/>
                    <a:pt x="2909047" y="2580345"/>
                    <a:pt x="2976282" y="2671486"/>
                  </a:cubicBezTo>
                  <a:cubicBezTo>
                    <a:pt x="3043517" y="2762627"/>
                    <a:pt x="3145118" y="2647580"/>
                    <a:pt x="3137647" y="268045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3EB935A8-96DB-4C23-8D97-0E9E611A9B67}"/>
                </a:ext>
              </a:extLst>
            </p:cNvPr>
            <p:cNvCxnSpPr>
              <a:cxnSpLocks/>
            </p:cNvCxnSpPr>
            <p:nvPr/>
          </p:nvCxnSpPr>
          <p:spPr>
            <a:xfrm>
              <a:off x="3753151" y="3083049"/>
              <a:ext cx="188564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94EE40F-D0B6-4F51-8C75-662E18134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3151" y="2151529"/>
              <a:ext cx="1778073" cy="912781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9ADE799-B89C-458E-97E6-BE8ACB880034}"/>
                </a:ext>
              </a:extLst>
            </p:cNvPr>
            <p:cNvCxnSpPr>
              <a:cxnSpLocks/>
            </p:cNvCxnSpPr>
            <p:nvPr/>
          </p:nvCxnSpPr>
          <p:spPr>
            <a:xfrm>
              <a:off x="3777800" y="3064310"/>
              <a:ext cx="1690671" cy="918647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616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808224A-ACE5-468A-A14A-E17DB86E1423}"/>
              </a:ext>
            </a:extLst>
          </p:cNvPr>
          <p:cNvGrpSpPr/>
          <p:nvPr/>
        </p:nvGrpSpPr>
        <p:grpSpPr>
          <a:xfrm>
            <a:off x="1487761" y="887506"/>
            <a:ext cx="9216478" cy="4654363"/>
            <a:chOff x="1533525" y="1143000"/>
            <a:chExt cx="10467976" cy="5286375"/>
          </a:xfrm>
        </p:grpSpPr>
        <p:pic>
          <p:nvPicPr>
            <p:cNvPr id="5" name="图片 4" descr="图示, 工程绘图&#10;&#10;描述已自动生成">
              <a:extLst>
                <a:ext uri="{FF2B5EF4-FFF2-40B4-BE49-F238E27FC236}">
                  <a16:creationId xmlns:a16="http://schemas.microsoft.com/office/drawing/2014/main" id="{1D7DDBA4-E8F3-4470-AEAF-196FE5242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8" t="15049" r="1563" b="4126"/>
            <a:stretch/>
          </p:blipFill>
          <p:spPr>
            <a:xfrm>
              <a:off x="1533525" y="1143000"/>
              <a:ext cx="10467976" cy="5286375"/>
            </a:xfrm>
            <a:prstGeom prst="rect">
              <a:avLst/>
            </a:prstGeom>
          </p:spPr>
        </p:pic>
        <p:pic>
          <p:nvPicPr>
            <p:cNvPr id="7" name="图片 6" descr="图形用户界面&#10;&#10;中度可信度描述已自动生成">
              <a:extLst>
                <a:ext uri="{FF2B5EF4-FFF2-40B4-BE49-F238E27FC236}">
                  <a16:creationId xmlns:a16="http://schemas.microsoft.com/office/drawing/2014/main" id="{8F6BBA2A-D9D7-4425-8745-00ECF4AEE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62" t="17387" r="18375" b="8525"/>
            <a:stretch/>
          </p:blipFill>
          <p:spPr>
            <a:xfrm>
              <a:off x="6877050" y="3719795"/>
              <a:ext cx="4619625" cy="2709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02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B720628-C635-4FE3-86C6-37B02411D2BE}"/>
              </a:ext>
            </a:extLst>
          </p:cNvPr>
          <p:cNvGrpSpPr/>
          <p:nvPr/>
        </p:nvGrpSpPr>
        <p:grpSpPr>
          <a:xfrm>
            <a:off x="2303929" y="1227604"/>
            <a:ext cx="6604186" cy="4402791"/>
            <a:chOff x="530598" y="152400"/>
            <a:chExt cx="10287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D4CA6D8-2842-4859-973B-E7A008369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30598" y="152400"/>
              <a:ext cx="5143500" cy="6858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71D34F1-5DCC-4504-B401-82E274D8F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098" y="152400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20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7EA5E13-56B5-4672-9D12-4C293F25FAA8}"/>
              </a:ext>
            </a:extLst>
          </p:cNvPr>
          <p:cNvGrpSpPr/>
          <p:nvPr/>
        </p:nvGrpSpPr>
        <p:grpSpPr>
          <a:xfrm>
            <a:off x="1964704" y="1627633"/>
            <a:ext cx="3200401" cy="2389630"/>
            <a:chOff x="393757" y="707134"/>
            <a:chExt cx="3861252" cy="293217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97B3495-D787-48D2-95D0-14E1F1ADB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702" t="7465" r="21297" b="23821"/>
            <a:stretch/>
          </p:blipFill>
          <p:spPr>
            <a:xfrm>
              <a:off x="393757" y="707134"/>
              <a:ext cx="1664208" cy="293217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7039B04-B7A7-42A3-9A7F-2EDF5CAB9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83" t="18465" r="26822" b="31393"/>
            <a:stretch/>
          </p:blipFill>
          <p:spPr>
            <a:xfrm>
              <a:off x="2057965" y="707135"/>
              <a:ext cx="2197044" cy="293217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33BFB7-34A4-452A-8B65-B05283268BFF}"/>
              </a:ext>
            </a:extLst>
          </p:cNvPr>
          <p:cNvGrpSpPr/>
          <p:nvPr/>
        </p:nvGrpSpPr>
        <p:grpSpPr>
          <a:xfrm>
            <a:off x="5449823" y="1883664"/>
            <a:ext cx="3596398" cy="1877568"/>
            <a:chOff x="5449823" y="1883664"/>
            <a:chExt cx="3596398" cy="187756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2B84230-5817-4920-9FBA-7ECD3A099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568" t="12303" r="18345" b="10163"/>
            <a:stretch/>
          </p:blipFill>
          <p:spPr>
            <a:xfrm>
              <a:off x="5449823" y="1883664"/>
              <a:ext cx="1109473" cy="187756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2373D4D-A456-4073-8500-930B5913D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833" t="20610" r="26134" b="10163"/>
            <a:stretch/>
          </p:blipFill>
          <p:spPr>
            <a:xfrm>
              <a:off x="6559296" y="1883664"/>
              <a:ext cx="1078748" cy="187756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A772B49-A9BF-4CA3-AD0B-C5C3F5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38045" y="1883664"/>
              <a:ext cx="1408176" cy="1877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5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6479FAA-0E76-4EEE-83C0-B9F6B425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98" y="244090"/>
            <a:ext cx="3283694" cy="246277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7461372-0F11-4ADA-9141-174EC36DC995}"/>
              </a:ext>
            </a:extLst>
          </p:cNvPr>
          <p:cNvGrpSpPr/>
          <p:nvPr/>
        </p:nvGrpSpPr>
        <p:grpSpPr>
          <a:xfrm>
            <a:off x="243709" y="251257"/>
            <a:ext cx="2702691" cy="2125819"/>
            <a:chOff x="353093" y="1523999"/>
            <a:chExt cx="4037414" cy="31756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0270C3-1CE3-47F8-AC19-3E794A111A8F}"/>
                </a:ext>
              </a:extLst>
            </p:cNvPr>
            <p:cNvPicPr/>
            <p:nvPr/>
          </p:nvPicPr>
          <p:blipFill rotWithShape="1">
            <a:blip r:embed="rId3"/>
            <a:srcRect l="5096" t="29976" r="38705" b="14880"/>
            <a:stretch/>
          </p:blipFill>
          <p:spPr>
            <a:xfrm rot="16200000">
              <a:off x="2836033" y="3145180"/>
              <a:ext cx="1346855" cy="176209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9D7B923-E357-40D2-A14C-7BFCE32EE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47" t="14306" r="19080" b="15511"/>
            <a:stretch/>
          </p:blipFill>
          <p:spPr>
            <a:xfrm>
              <a:off x="353093" y="1524000"/>
              <a:ext cx="1435930" cy="18288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2ACD619-8E1D-4678-825B-FA09CF4D5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788" t="29601" r="25315" b="19968"/>
            <a:stretch/>
          </p:blipFill>
          <p:spPr>
            <a:xfrm>
              <a:off x="353093" y="3352797"/>
              <a:ext cx="2275319" cy="134685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5D9D0D9-0EF4-4185-8B74-A005530C1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27" t="15254" r="18064" b="18002"/>
            <a:stretch/>
          </p:blipFill>
          <p:spPr>
            <a:xfrm>
              <a:off x="1789023" y="1523999"/>
              <a:ext cx="2601482" cy="182880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8AF217E-712E-4241-BF8E-CDC05709EC59}"/>
              </a:ext>
            </a:extLst>
          </p:cNvPr>
          <p:cNvGrpSpPr/>
          <p:nvPr/>
        </p:nvGrpSpPr>
        <p:grpSpPr>
          <a:xfrm>
            <a:off x="1204937" y="3236791"/>
            <a:ext cx="8392511" cy="2488267"/>
            <a:chOff x="425715" y="3131554"/>
            <a:chExt cx="8392511" cy="248826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9415861-09D0-4121-99F1-C977798BBD7C}"/>
                </a:ext>
              </a:extLst>
            </p:cNvPr>
            <p:cNvGrpSpPr/>
            <p:nvPr/>
          </p:nvGrpSpPr>
          <p:grpSpPr>
            <a:xfrm>
              <a:off x="2767148" y="3131554"/>
              <a:ext cx="6051078" cy="2488266"/>
              <a:chOff x="3857170" y="2914353"/>
              <a:chExt cx="6002215" cy="2468173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B80F897-ACB0-4FDA-8972-937D27BA3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129" t="12734" r="19325" b="12266"/>
              <a:stretch/>
            </p:blipFill>
            <p:spPr>
              <a:xfrm>
                <a:off x="6858278" y="2919756"/>
                <a:ext cx="3001107" cy="246277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D83D060-77C8-44FC-9950-0A2F6A0B6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8806"/>
              <a:stretch/>
            </p:blipFill>
            <p:spPr>
              <a:xfrm rot="16200000">
                <a:off x="4123638" y="2647885"/>
                <a:ext cx="2468172" cy="3001108"/>
              </a:xfrm>
              <a:prstGeom prst="rect">
                <a:avLst/>
              </a:pr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5A936ED-A603-4736-B143-6A0DC4CE3156}"/>
                </a:ext>
              </a:extLst>
            </p:cNvPr>
            <p:cNvGrpSpPr/>
            <p:nvPr/>
          </p:nvGrpSpPr>
          <p:grpSpPr>
            <a:xfrm>
              <a:off x="425715" y="3131554"/>
              <a:ext cx="2341433" cy="2488267"/>
              <a:chOff x="425716" y="3131554"/>
              <a:chExt cx="2215884" cy="2354845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A24982C-6DBA-443F-B6C9-CF019FCEC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325" t="31325" r="29477"/>
              <a:stretch/>
            </p:blipFill>
            <p:spPr>
              <a:xfrm>
                <a:off x="1402079" y="3131554"/>
                <a:ext cx="1239521" cy="2354844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60EDBF3E-770D-420E-8BF8-AF7CAE6602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5456" t="31325" r="36579"/>
              <a:stretch/>
            </p:blipFill>
            <p:spPr>
              <a:xfrm>
                <a:off x="425716" y="3131554"/>
                <a:ext cx="976363" cy="2354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0245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8012C7-53CB-4821-B436-5243741BE3BB}"/>
              </a:ext>
            </a:extLst>
          </p:cNvPr>
          <p:cNvGrpSpPr/>
          <p:nvPr/>
        </p:nvGrpSpPr>
        <p:grpSpPr>
          <a:xfrm>
            <a:off x="1461247" y="1852447"/>
            <a:ext cx="9127864" cy="2736788"/>
            <a:chOff x="0" y="229835"/>
            <a:chExt cx="9127864" cy="273678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DF3E5EB-C943-473C-A5DE-94E6099C7EFB}"/>
                </a:ext>
              </a:extLst>
            </p:cNvPr>
            <p:cNvGrpSpPr/>
            <p:nvPr/>
          </p:nvGrpSpPr>
          <p:grpSpPr>
            <a:xfrm>
              <a:off x="0" y="229835"/>
              <a:ext cx="3009396" cy="2736788"/>
              <a:chOff x="441130" y="477520"/>
              <a:chExt cx="5065590" cy="4606720"/>
            </a:xfrm>
          </p:grpSpPr>
          <p:pic>
            <p:nvPicPr>
              <p:cNvPr id="6" name="图片 5" descr="黑暗中的灯光&#10;&#10;中度可信度描述已自动生成">
                <a:extLst>
                  <a:ext uri="{FF2B5EF4-FFF2-40B4-BE49-F238E27FC236}">
                    <a16:creationId xmlns:a16="http://schemas.microsoft.com/office/drawing/2014/main" id="{0B5F2636-699F-4283-AD36-071210EBD0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99" t="40119" b="44709"/>
              <a:stretch/>
            </p:blipFill>
            <p:spPr>
              <a:xfrm flipH="1">
                <a:off x="975359" y="477520"/>
                <a:ext cx="4531361" cy="578813"/>
              </a:xfrm>
              <a:prstGeom prst="rect">
                <a:avLst/>
              </a:prstGeom>
            </p:spPr>
          </p:pic>
          <p:pic>
            <p:nvPicPr>
              <p:cNvPr id="9" name="图片 8" descr="图表, 形状, 矩形&#10;&#10;描述已自动生成">
                <a:extLst>
                  <a:ext uri="{FF2B5EF4-FFF2-40B4-BE49-F238E27FC236}">
                    <a16:creationId xmlns:a16="http://schemas.microsoft.com/office/drawing/2014/main" id="{FCC2D0BA-4342-4552-A7CA-25D59C442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9" t="7060" r="8939"/>
              <a:stretch/>
            </p:blipFill>
            <p:spPr>
              <a:xfrm>
                <a:off x="441130" y="1056333"/>
                <a:ext cx="5065590" cy="4027907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3FED789-5214-4152-8254-DBD2D9B411A5}"/>
                </a:ext>
              </a:extLst>
            </p:cNvPr>
            <p:cNvGrpSpPr/>
            <p:nvPr/>
          </p:nvGrpSpPr>
          <p:grpSpPr>
            <a:xfrm>
              <a:off x="3009395" y="229835"/>
              <a:ext cx="3090667" cy="2736788"/>
              <a:chOff x="6817489" y="1475168"/>
              <a:chExt cx="5185458" cy="4591726"/>
            </a:xfrm>
          </p:grpSpPr>
          <p:pic>
            <p:nvPicPr>
              <p:cNvPr id="5" name="图片 4" descr="图片包含 游戏机, 笔记本&#10;&#10;描述已自动生成">
                <a:extLst>
                  <a:ext uri="{FF2B5EF4-FFF2-40B4-BE49-F238E27FC236}">
                    <a16:creationId xmlns:a16="http://schemas.microsoft.com/office/drawing/2014/main" id="{14352182-E598-4326-A919-3F08A8E11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03" t="41871" b="46129"/>
              <a:stretch/>
            </p:blipFill>
            <p:spPr>
              <a:xfrm>
                <a:off x="7472918" y="1475168"/>
                <a:ext cx="4530029" cy="457804"/>
              </a:xfrm>
              <a:prstGeom prst="rect">
                <a:avLst/>
              </a:prstGeom>
            </p:spPr>
          </p:pic>
          <p:pic>
            <p:nvPicPr>
              <p:cNvPr id="12" name="图片 11" descr="图表&#10;&#10;描述已自动生成">
                <a:extLst>
                  <a:ext uri="{FF2B5EF4-FFF2-40B4-BE49-F238E27FC236}">
                    <a16:creationId xmlns:a16="http://schemas.microsoft.com/office/drawing/2014/main" id="{4DB2EB49-00D0-4591-BF2D-5A8B9744A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9" t="5815" r="9134"/>
              <a:stretch/>
            </p:blipFill>
            <p:spPr>
              <a:xfrm>
                <a:off x="6817489" y="1932972"/>
                <a:ext cx="5185458" cy="4133922"/>
              </a:xfrm>
              <a:prstGeom prst="rect">
                <a:avLst/>
              </a:prstGeom>
            </p:spPr>
          </p:pic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BB0A2B1-0047-41F4-A926-98796A615280}"/>
                </a:ext>
              </a:extLst>
            </p:cNvPr>
            <p:cNvGrpSpPr/>
            <p:nvPr/>
          </p:nvGrpSpPr>
          <p:grpSpPr>
            <a:xfrm>
              <a:off x="6096000" y="229835"/>
              <a:ext cx="3031864" cy="2736788"/>
              <a:chOff x="6891038" y="969236"/>
              <a:chExt cx="5071270" cy="4577709"/>
            </a:xfrm>
          </p:grpSpPr>
          <p:pic>
            <p:nvPicPr>
              <p:cNvPr id="7" name="图片 6" descr="图片包含 游戏机, 烟花, 灯光, 夜空&#10;&#10;描述已自动生成">
                <a:extLst>
                  <a:ext uri="{FF2B5EF4-FFF2-40B4-BE49-F238E27FC236}">
                    <a16:creationId xmlns:a16="http://schemas.microsoft.com/office/drawing/2014/main" id="{0C88837E-6D09-4EEE-B81E-B7F3956617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68" t="42098" b="46293"/>
              <a:stretch/>
            </p:blipFill>
            <p:spPr>
              <a:xfrm>
                <a:off x="7430947" y="969236"/>
                <a:ext cx="4531361" cy="442875"/>
              </a:xfrm>
              <a:prstGeom prst="rect">
                <a:avLst/>
              </a:prstGeom>
            </p:spPr>
          </p:pic>
          <p:pic>
            <p:nvPicPr>
              <p:cNvPr id="15" name="图片 14" descr="图表&#10;&#10;描述已自动生成">
                <a:extLst>
                  <a:ext uri="{FF2B5EF4-FFF2-40B4-BE49-F238E27FC236}">
                    <a16:creationId xmlns:a16="http://schemas.microsoft.com/office/drawing/2014/main" id="{0B41823D-81C7-485E-9B84-96B1A99E7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" t="5794" r="9828"/>
              <a:stretch/>
            </p:blipFill>
            <p:spPr>
              <a:xfrm>
                <a:off x="6891038" y="1412111"/>
                <a:ext cx="5071270" cy="41348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9776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6E7C305-1F9A-4D11-86ED-20397D8B9E02}"/>
              </a:ext>
            </a:extLst>
          </p:cNvPr>
          <p:cNvGrpSpPr/>
          <p:nvPr/>
        </p:nvGrpSpPr>
        <p:grpSpPr>
          <a:xfrm>
            <a:off x="2181217" y="2294272"/>
            <a:ext cx="7315215" cy="3982706"/>
            <a:chOff x="2181217" y="2294272"/>
            <a:chExt cx="7315215" cy="3982706"/>
          </a:xfrm>
        </p:grpSpPr>
        <p:pic>
          <p:nvPicPr>
            <p:cNvPr id="18" name="图片 17" descr="图片包含 游戏机, 笔记本&#10;&#10;描述已自动生成">
              <a:extLst>
                <a:ext uri="{FF2B5EF4-FFF2-40B4-BE49-F238E27FC236}">
                  <a16:creationId xmlns:a16="http://schemas.microsoft.com/office/drawing/2014/main" id="{4B8132D6-659C-4862-9B61-1C150B8AA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3" t="41871" b="46129"/>
            <a:stretch/>
          </p:blipFill>
          <p:spPr>
            <a:xfrm>
              <a:off x="2879092" y="2294272"/>
              <a:ext cx="6312533" cy="325100"/>
            </a:xfrm>
            <a:prstGeom prst="rect">
              <a:avLst/>
            </a:prstGeom>
          </p:spPr>
        </p:pic>
        <p:pic>
          <p:nvPicPr>
            <p:cNvPr id="3" name="图片 2" descr="图表&#10;&#10;描述已自动生成">
              <a:extLst>
                <a:ext uri="{FF2B5EF4-FFF2-40B4-BE49-F238E27FC236}">
                  <a16:creationId xmlns:a16="http://schemas.microsoft.com/office/drawing/2014/main" id="{CA325C1B-B5CD-45FC-8629-2CBC75734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217" y="2619371"/>
              <a:ext cx="7315215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61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0FC134-7C15-492B-830B-DEAD230F424C}"/>
              </a:ext>
            </a:extLst>
          </p:cNvPr>
          <p:cNvGrpSpPr/>
          <p:nvPr/>
        </p:nvGrpSpPr>
        <p:grpSpPr>
          <a:xfrm>
            <a:off x="2019604" y="605118"/>
            <a:ext cx="7127198" cy="4492301"/>
            <a:chOff x="3220874" y="3276600"/>
            <a:chExt cx="4919079" cy="3100515"/>
          </a:xfrm>
        </p:grpSpPr>
        <p:pic>
          <p:nvPicPr>
            <p:cNvPr id="6" name="图片 5" descr="黑暗中的灯光&#10;&#10;中度可信度描述已自动生成">
              <a:extLst>
                <a:ext uri="{FF2B5EF4-FFF2-40B4-BE49-F238E27FC236}">
                  <a16:creationId xmlns:a16="http://schemas.microsoft.com/office/drawing/2014/main" id="{0B5F2636-699F-4283-AD36-071210EBD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9" t="40119" b="44709"/>
            <a:stretch/>
          </p:blipFill>
          <p:spPr>
            <a:xfrm flipH="1">
              <a:off x="3601204" y="3581400"/>
              <a:ext cx="4323595" cy="343865"/>
            </a:xfrm>
            <a:prstGeom prst="rect">
              <a:avLst/>
            </a:prstGeom>
          </p:spPr>
        </p:pic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4416DCDD-DEB2-40E8-8848-8961555AB4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 descr="图表&#10;&#10;描述已自动生成">
              <a:extLst>
                <a:ext uri="{FF2B5EF4-FFF2-40B4-BE49-F238E27FC236}">
                  <a16:creationId xmlns:a16="http://schemas.microsoft.com/office/drawing/2014/main" id="{034944B1-318A-4D56-BC5C-72492F721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874" y="4025153"/>
              <a:ext cx="4919079" cy="2351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4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C3BD8DE1-BA3C-4998-B3A1-6F2373C4924F}"/>
              </a:ext>
            </a:extLst>
          </p:cNvPr>
          <p:cNvGrpSpPr/>
          <p:nvPr/>
        </p:nvGrpSpPr>
        <p:grpSpPr>
          <a:xfrm>
            <a:off x="1251654" y="1291221"/>
            <a:ext cx="9688692" cy="4275557"/>
            <a:chOff x="208343" y="590309"/>
            <a:chExt cx="9688692" cy="427555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FD4880E-8407-4DF1-BB4A-9F5BEFEC7CB6}"/>
                </a:ext>
              </a:extLst>
            </p:cNvPr>
            <p:cNvGrpSpPr/>
            <p:nvPr/>
          </p:nvGrpSpPr>
          <p:grpSpPr>
            <a:xfrm>
              <a:off x="208343" y="590309"/>
              <a:ext cx="4919241" cy="4200390"/>
              <a:chOff x="0" y="1504709"/>
              <a:chExt cx="6435524" cy="5495098"/>
            </a:xfrm>
          </p:grpSpPr>
          <p:pic>
            <p:nvPicPr>
              <p:cNvPr id="5" name="图片 4" descr="黑暗中的灯光&#10;&#10;低可信度描述已自动生成">
                <a:extLst>
                  <a:ext uri="{FF2B5EF4-FFF2-40B4-BE49-F238E27FC236}">
                    <a16:creationId xmlns:a16="http://schemas.microsoft.com/office/drawing/2014/main" id="{6F062C21-1CD7-4F65-BA41-7E127A439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567" b="46603"/>
              <a:stretch/>
            </p:blipFill>
            <p:spPr>
              <a:xfrm flipH="1">
                <a:off x="625032" y="1504709"/>
                <a:ext cx="5810491" cy="428264"/>
              </a:xfrm>
              <a:prstGeom prst="rect">
                <a:avLst/>
              </a:prstGeom>
            </p:spPr>
          </p:pic>
          <p:pic>
            <p:nvPicPr>
              <p:cNvPr id="19" name="图片 18" descr="图表, 直方图&#10;&#10;描述已自动生成">
                <a:extLst>
                  <a:ext uri="{FF2B5EF4-FFF2-40B4-BE49-F238E27FC236}">
                    <a16:creationId xmlns:a16="http://schemas.microsoft.com/office/drawing/2014/main" id="{F55CEAC3-CC17-4DA9-BD6A-61A96E0739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7" t="6475" r="9532" b="2398"/>
              <a:stretch/>
            </p:blipFill>
            <p:spPr>
              <a:xfrm>
                <a:off x="0" y="1915611"/>
                <a:ext cx="6435524" cy="5084196"/>
              </a:xfrm>
              <a:prstGeom prst="rect">
                <a:avLst/>
              </a:prstGeom>
            </p:spPr>
          </p:pic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123F52B-5144-48CE-A90B-A6D895DF13A2}"/>
                </a:ext>
              </a:extLst>
            </p:cNvPr>
            <p:cNvGrpSpPr/>
            <p:nvPr/>
          </p:nvGrpSpPr>
          <p:grpSpPr>
            <a:xfrm>
              <a:off x="5127583" y="590309"/>
              <a:ext cx="4769452" cy="4275557"/>
              <a:chOff x="381965" y="1250064"/>
              <a:chExt cx="5046562" cy="4523971"/>
            </a:xfrm>
          </p:grpSpPr>
          <p:pic>
            <p:nvPicPr>
              <p:cNvPr id="22" name="图片 21" descr="在黑暗中&#10;&#10;中度可信度描述已自动生成">
                <a:extLst>
                  <a:ext uri="{FF2B5EF4-FFF2-40B4-BE49-F238E27FC236}">
                    <a16:creationId xmlns:a16="http://schemas.microsoft.com/office/drawing/2014/main" id="{BB291E41-8CAD-43CA-BB42-5AD83678D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327" b="46843"/>
              <a:stretch/>
            </p:blipFill>
            <p:spPr>
              <a:xfrm flipH="1">
                <a:off x="879675" y="1250064"/>
                <a:ext cx="4548852" cy="428265"/>
              </a:xfrm>
              <a:prstGeom prst="rect">
                <a:avLst/>
              </a:prstGeom>
            </p:spPr>
          </p:pic>
          <p:pic>
            <p:nvPicPr>
              <p:cNvPr id="23" name="图片 22" descr="图表&#10;&#10;描述已自动生成">
                <a:extLst>
                  <a:ext uri="{FF2B5EF4-FFF2-40B4-BE49-F238E27FC236}">
                    <a16:creationId xmlns:a16="http://schemas.microsoft.com/office/drawing/2014/main" id="{D41C213D-DB1B-4A49-ACBC-EB0242DE99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5" t="6685" r="9810"/>
              <a:stretch/>
            </p:blipFill>
            <p:spPr>
              <a:xfrm>
                <a:off x="381965" y="1678329"/>
                <a:ext cx="5046562" cy="40957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26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A628E12-7B8A-4B9E-9B69-48DD717C2570}"/>
              </a:ext>
            </a:extLst>
          </p:cNvPr>
          <p:cNvGrpSpPr/>
          <p:nvPr/>
        </p:nvGrpSpPr>
        <p:grpSpPr>
          <a:xfrm>
            <a:off x="2599757" y="1228468"/>
            <a:ext cx="7315215" cy="3984967"/>
            <a:chOff x="1138510" y="1291221"/>
            <a:chExt cx="7315215" cy="3984967"/>
          </a:xfrm>
        </p:grpSpPr>
        <p:pic>
          <p:nvPicPr>
            <p:cNvPr id="5" name="图片 4" descr="黑暗中的灯光&#10;&#10;低可信度描述已自动生成">
              <a:extLst>
                <a:ext uri="{FF2B5EF4-FFF2-40B4-BE49-F238E27FC236}">
                  <a16:creationId xmlns:a16="http://schemas.microsoft.com/office/drawing/2014/main" id="{6F062C21-1CD7-4F65-BA41-7E127A439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567" b="46603"/>
            <a:stretch/>
          </p:blipFill>
          <p:spPr>
            <a:xfrm flipH="1">
              <a:off x="1729420" y="1291221"/>
              <a:ext cx="6462079" cy="327360"/>
            </a:xfrm>
            <a:prstGeom prst="rect">
              <a:avLst/>
            </a:prstGeom>
          </p:spPr>
        </p:pic>
        <p:pic>
          <p:nvPicPr>
            <p:cNvPr id="3" name="图片 2" descr="图表, 直方图&#10;&#10;描述已自动生成">
              <a:extLst>
                <a:ext uri="{FF2B5EF4-FFF2-40B4-BE49-F238E27FC236}">
                  <a16:creationId xmlns:a16="http://schemas.microsoft.com/office/drawing/2014/main" id="{CFF28A9A-2E1D-4B6B-BD3F-836A6DDC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510" y="1618581"/>
              <a:ext cx="7315215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05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1396EB8-36EC-488A-9983-332BEFD895E8}"/>
              </a:ext>
            </a:extLst>
          </p:cNvPr>
          <p:cNvGrpSpPr/>
          <p:nvPr/>
        </p:nvGrpSpPr>
        <p:grpSpPr>
          <a:xfrm>
            <a:off x="834171" y="630478"/>
            <a:ext cx="10127848" cy="4558695"/>
            <a:chOff x="717630" y="1006996"/>
            <a:chExt cx="10127848" cy="455869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43962EB-52D6-4C94-9A28-8A6C8BC0BD51}"/>
                </a:ext>
              </a:extLst>
            </p:cNvPr>
            <p:cNvGrpSpPr/>
            <p:nvPr/>
          </p:nvGrpSpPr>
          <p:grpSpPr>
            <a:xfrm>
              <a:off x="717630" y="1006996"/>
              <a:ext cx="5046562" cy="4535545"/>
              <a:chOff x="717630" y="1006996"/>
              <a:chExt cx="5046562" cy="4535545"/>
            </a:xfrm>
          </p:grpSpPr>
          <p:pic>
            <p:nvPicPr>
              <p:cNvPr id="4" name="图片 3" descr="电脑的屏幕&#10;&#10;低可信度描述已自动生成">
                <a:extLst>
                  <a:ext uri="{FF2B5EF4-FFF2-40B4-BE49-F238E27FC236}">
                    <a16:creationId xmlns:a16="http://schemas.microsoft.com/office/drawing/2014/main" id="{F17FE969-1346-48C3-9FA9-18EDE96B7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240" b="45920"/>
              <a:stretch/>
            </p:blipFill>
            <p:spPr>
              <a:xfrm flipH="1">
                <a:off x="1198623" y="1006996"/>
                <a:ext cx="4565569" cy="428265"/>
              </a:xfrm>
              <a:prstGeom prst="rect">
                <a:avLst/>
              </a:prstGeom>
            </p:spPr>
          </p:pic>
          <p:pic>
            <p:nvPicPr>
              <p:cNvPr id="12" name="图片 11" descr="图表, 直方图&#10;&#10;描述已自动生成">
                <a:extLst>
                  <a:ext uri="{FF2B5EF4-FFF2-40B4-BE49-F238E27FC236}">
                    <a16:creationId xmlns:a16="http://schemas.microsoft.com/office/drawing/2014/main" id="{7D61009A-0D52-4B6D-8401-92DF487B49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0" t="6421" r="9585"/>
              <a:stretch/>
            </p:blipFill>
            <p:spPr>
              <a:xfrm>
                <a:off x="717630" y="1435261"/>
                <a:ext cx="5046562" cy="4107280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E557AAE-60A6-4D97-A543-D634666B16A0}"/>
                </a:ext>
              </a:extLst>
            </p:cNvPr>
            <p:cNvGrpSpPr/>
            <p:nvPr/>
          </p:nvGrpSpPr>
          <p:grpSpPr>
            <a:xfrm>
              <a:off x="5764192" y="1006996"/>
              <a:ext cx="5081286" cy="4558695"/>
              <a:chOff x="729205" y="1064869"/>
              <a:chExt cx="5081286" cy="4558695"/>
            </a:xfrm>
          </p:grpSpPr>
          <p:pic>
            <p:nvPicPr>
              <p:cNvPr id="15" name="图片 14" descr="模糊的灯光&#10;&#10;中度可信度描述已自动生成">
                <a:extLst>
                  <a:ext uri="{FF2B5EF4-FFF2-40B4-BE49-F238E27FC236}">
                    <a16:creationId xmlns:a16="http://schemas.microsoft.com/office/drawing/2014/main" id="{7EE1F88B-64DD-48B5-8EB3-15E578224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647" b="46523"/>
              <a:stretch/>
            </p:blipFill>
            <p:spPr>
              <a:xfrm flipH="1">
                <a:off x="1250066" y="1064869"/>
                <a:ext cx="4560425" cy="428265"/>
              </a:xfrm>
              <a:prstGeom prst="rect">
                <a:avLst/>
              </a:prstGeom>
            </p:spPr>
          </p:pic>
          <p:pic>
            <p:nvPicPr>
              <p:cNvPr id="16" name="图片 15" descr="图表&#10;&#10;描述已自动生成">
                <a:extLst>
                  <a:ext uri="{FF2B5EF4-FFF2-40B4-BE49-F238E27FC236}">
                    <a16:creationId xmlns:a16="http://schemas.microsoft.com/office/drawing/2014/main" id="{65846EB0-B8EE-4E49-B5D9-4080744A0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0" t="5894" r="9612"/>
              <a:stretch/>
            </p:blipFill>
            <p:spPr>
              <a:xfrm>
                <a:off x="729205" y="1493134"/>
                <a:ext cx="5081286" cy="41304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133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A4F028A3-37F6-4D86-8A2D-A1F8742CFDD1}"/>
              </a:ext>
            </a:extLst>
          </p:cNvPr>
          <p:cNvGrpSpPr/>
          <p:nvPr/>
        </p:nvGrpSpPr>
        <p:grpSpPr>
          <a:xfrm>
            <a:off x="1981200" y="1361179"/>
            <a:ext cx="3223260" cy="1976381"/>
            <a:chOff x="1981200" y="1361179"/>
            <a:chExt cx="3223260" cy="197638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2E066A2-24B2-46B8-8292-A5AE95301091}"/>
                </a:ext>
              </a:extLst>
            </p:cNvPr>
            <p:cNvGrpSpPr/>
            <p:nvPr/>
          </p:nvGrpSpPr>
          <p:grpSpPr>
            <a:xfrm>
              <a:off x="2286000" y="2221230"/>
              <a:ext cx="72390" cy="468855"/>
              <a:chOff x="2286000" y="2061210"/>
              <a:chExt cx="0" cy="628875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0093AFFE-6759-46AD-BE1B-A5FFF5592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000" y="2061210"/>
                <a:ext cx="0" cy="3144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65CDBCBB-B07B-4C79-98BD-0172993837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6000" y="2375647"/>
                <a:ext cx="0" cy="314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FAA0992-E33C-4F8C-B95F-6B6BD4454F0F}"/>
                </a:ext>
              </a:extLst>
            </p:cNvPr>
            <p:cNvCxnSpPr/>
            <p:nvPr/>
          </p:nvCxnSpPr>
          <p:spPr>
            <a:xfrm flipV="1">
              <a:off x="2327910" y="1912620"/>
              <a:ext cx="765810" cy="5430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386F652-EBC1-40B9-A0C5-20F507910B02}"/>
                </a:ext>
              </a:extLst>
            </p:cNvPr>
            <p:cNvCxnSpPr>
              <a:cxnSpLocks/>
            </p:cNvCxnSpPr>
            <p:nvPr/>
          </p:nvCxnSpPr>
          <p:spPr>
            <a:xfrm>
              <a:off x="2327910" y="2455658"/>
              <a:ext cx="765810" cy="508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A3710C3-4C4D-44BF-8524-97EC9CA9E33E}"/>
                </a:ext>
              </a:extLst>
            </p:cNvPr>
            <p:cNvSpPr/>
            <p:nvPr/>
          </p:nvSpPr>
          <p:spPr>
            <a:xfrm>
              <a:off x="3093720" y="1912620"/>
              <a:ext cx="95242" cy="105156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5DEBDCB-0AA7-4FB1-8046-621FAA8AFA9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2455657"/>
              <a:ext cx="322326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DF2528A-AFC2-42A7-B68A-3BD6AFFA6879}"/>
                </a:ext>
              </a:extLst>
            </p:cNvPr>
            <p:cNvSpPr/>
            <p:nvPr/>
          </p:nvSpPr>
          <p:spPr>
            <a:xfrm>
              <a:off x="3524250" y="1912620"/>
              <a:ext cx="95242" cy="105156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729DEB9-011B-405E-8F86-BF26EC33B2D7}"/>
                </a:ext>
              </a:extLst>
            </p:cNvPr>
            <p:cNvCxnSpPr>
              <a:cxnSpLocks/>
            </p:cNvCxnSpPr>
            <p:nvPr/>
          </p:nvCxnSpPr>
          <p:spPr>
            <a:xfrm>
              <a:off x="3368040" y="1917438"/>
              <a:ext cx="0" cy="1089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4350D5A-BF92-4401-9DCC-5173CF197BD3}"/>
                </a:ext>
              </a:extLst>
            </p:cNvPr>
            <p:cNvCxnSpPr/>
            <p:nvPr/>
          </p:nvCxnSpPr>
          <p:spPr>
            <a:xfrm flipV="1">
              <a:off x="3368040" y="1632698"/>
              <a:ext cx="0" cy="297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B93F579-3E3E-406F-A4E2-5A4BC30003BC}"/>
                </a:ext>
              </a:extLst>
            </p:cNvPr>
            <p:cNvCxnSpPr/>
            <p:nvPr/>
          </p:nvCxnSpPr>
          <p:spPr>
            <a:xfrm flipV="1">
              <a:off x="3368040" y="3007098"/>
              <a:ext cx="0" cy="297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82AADF7-0A4B-4DEA-A890-C3773E0D3E85}"/>
                </a:ext>
              </a:extLst>
            </p:cNvPr>
            <p:cNvCxnSpPr>
              <a:cxnSpLocks/>
            </p:cNvCxnSpPr>
            <p:nvPr/>
          </p:nvCxnSpPr>
          <p:spPr>
            <a:xfrm>
              <a:off x="3303258" y="1929878"/>
              <a:ext cx="169549" cy="1638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4676067-0485-4C13-AEE5-31241F19DA47}"/>
                </a:ext>
              </a:extLst>
            </p:cNvPr>
            <p:cNvCxnSpPr>
              <a:cxnSpLocks/>
            </p:cNvCxnSpPr>
            <p:nvPr/>
          </p:nvCxnSpPr>
          <p:spPr>
            <a:xfrm>
              <a:off x="3284216" y="2090010"/>
              <a:ext cx="169549" cy="1638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E6060E0-018B-4120-A855-176006567AF0}"/>
                </a:ext>
              </a:extLst>
            </p:cNvPr>
            <p:cNvCxnSpPr>
              <a:cxnSpLocks/>
            </p:cNvCxnSpPr>
            <p:nvPr/>
          </p:nvCxnSpPr>
          <p:spPr>
            <a:xfrm>
              <a:off x="3293737" y="2253840"/>
              <a:ext cx="169549" cy="1638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E91D45C-4777-4E62-B353-BCB0AC5A9CBD}"/>
                </a:ext>
              </a:extLst>
            </p:cNvPr>
            <p:cNvCxnSpPr>
              <a:cxnSpLocks/>
            </p:cNvCxnSpPr>
            <p:nvPr/>
          </p:nvCxnSpPr>
          <p:spPr>
            <a:xfrm>
              <a:off x="3293737" y="2422488"/>
              <a:ext cx="169549" cy="1638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8AFC5EAF-2961-4A12-B03C-DE571926D214}"/>
                </a:ext>
              </a:extLst>
            </p:cNvPr>
            <p:cNvCxnSpPr>
              <a:cxnSpLocks/>
            </p:cNvCxnSpPr>
            <p:nvPr/>
          </p:nvCxnSpPr>
          <p:spPr>
            <a:xfrm>
              <a:off x="3303258" y="2575560"/>
              <a:ext cx="169549" cy="1638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FD60DEC-E34E-4D29-9742-743DEB141752}"/>
                </a:ext>
              </a:extLst>
            </p:cNvPr>
            <p:cNvCxnSpPr>
              <a:cxnSpLocks/>
            </p:cNvCxnSpPr>
            <p:nvPr/>
          </p:nvCxnSpPr>
          <p:spPr>
            <a:xfrm>
              <a:off x="3293736" y="2720621"/>
              <a:ext cx="169549" cy="1638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69D9DEE-2996-4A19-A6A6-D464CE6F1A8E}"/>
                </a:ext>
              </a:extLst>
            </p:cNvPr>
            <p:cNvSpPr txBox="1"/>
            <p:nvPr/>
          </p:nvSpPr>
          <p:spPr>
            <a:xfrm>
              <a:off x="3192767" y="1361179"/>
              <a:ext cx="220982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998BC624-7887-4AC1-82A7-58129D04440D}"/>
                    </a:ext>
                  </a:extLst>
                </p:cNvPr>
                <p:cNvSpPr txBox="1"/>
                <p:nvPr/>
              </p:nvSpPr>
              <p:spPr>
                <a:xfrm>
                  <a:off x="2932742" y="1583832"/>
                  <a:ext cx="449565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998BC624-7887-4AC1-82A7-58129D044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742" y="1583832"/>
                  <a:ext cx="449565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D6AECCA-24D1-4963-9D7B-F1B265AF1B6C}"/>
                    </a:ext>
                  </a:extLst>
                </p:cNvPr>
                <p:cNvSpPr txBox="1"/>
                <p:nvPr/>
              </p:nvSpPr>
              <p:spPr>
                <a:xfrm>
                  <a:off x="3368040" y="1592140"/>
                  <a:ext cx="449565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D6AECCA-24D1-4963-9D7B-F1B265AF1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040" y="1592140"/>
                  <a:ext cx="44956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2C1ECF4-524D-460A-8D41-673E5216E57F}"/>
                </a:ext>
              </a:extLst>
            </p:cNvPr>
            <p:cNvCxnSpPr/>
            <p:nvPr/>
          </p:nvCxnSpPr>
          <p:spPr>
            <a:xfrm>
              <a:off x="4941570" y="1545845"/>
              <a:ext cx="0" cy="17917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8651BD4-95E9-4AA8-A3B7-3C05CE64845D}"/>
                </a:ext>
              </a:extLst>
            </p:cNvPr>
            <p:cNvCxnSpPr>
              <a:stCxn id="27" idx="7"/>
            </p:cNvCxnSpPr>
            <p:nvPr/>
          </p:nvCxnSpPr>
          <p:spPr>
            <a:xfrm>
              <a:off x="3605544" y="2066617"/>
              <a:ext cx="1343646" cy="7359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42438C6-36F8-4111-8F84-D4E6CA4E8EEB}"/>
                </a:ext>
              </a:extLst>
            </p:cNvPr>
            <p:cNvSpPr txBox="1"/>
            <p:nvPr/>
          </p:nvSpPr>
          <p:spPr>
            <a:xfrm>
              <a:off x="2122165" y="1912619"/>
              <a:ext cx="220982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</a:t>
              </a: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5906834A-6B6D-4F44-BAD6-D33977E10870}"/>
                </a:ext>
              </a:extLst>
            </p:cNvPr>
            <p:cNvCxnSpPr>
              <a:cxnSpLocks/>
            </p:cNvCxnSpPr>
            <p:nvPr/>
          </p:nvCxnSpPr>
          <p:spPr>
            <a:xfrm>
              <a:off x="3605228" y="2253840"/>
              <a:ext cx="1343962" cy="548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322F94DF-43F3-4DF3-BD22-41BA7E03B980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>
              <a:off x="3619492" y="2438400"/>
              <a:ext cx="1329382" cy="377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6D39BE8E-129E-4B52-AF78-AD545854E4E4}"/>
                </a:ext>
              </a:extLst>
            </p:cNvPr>
            <p:cNvCxnSpPr>
              <a:cxnSpLocks/>
              <a:stCxn id="27" idx="5"/>
            </p:cNvCxnSpPr>
            <p:nvPr/>
          </p:nvCxnSpPr>
          <p:spPr>
            <a:xfrm flipV="1">
              <a:off x="3605544" y="2809057"/>
              <a:ext cx="1350462" cy="11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E4F9CD0C-D76F-4DD5-9D8C-503547D69C4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16" y="2626988"/>
              <a:ext cx="1329380" cy="1820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93A21E8A-44D0-42F0-A6EF-527C51983097}"/>
                </a:ext>
              </a:extLst>
            </p:cNvPr>
            <p:cNvSpPr txBox="1"/>
            <p:nvPr/>
          </p:nvSpPr>
          <p:spPr>
            <a:xfrm>
              <a:off x="4919677" y="2618611"/>
              <a:ext cx="220982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5461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37AF497-2BC0-4BC2-8533-5E1223BFF0BA}"/>
              </a:ext>
            </a:extLst>
          </p:cNvPr>
          <p:cNvGrpSpPr/>
          <p:nvPr/>
        </p:nvGrpSpPr>
        <p:grpSpPr>
          <a:xfrm>
            <a:off x="2438392" y="1171931"/>
            <a:ext cx="7315215" cy="4085872"/>
            <a:chOff x="2438392" y="1171931"/>
            <a:chExt cx="7315215" cy="4085872"/>
          </a:xfrm>
        </p:grpSpPr>
        <p:pic>
          <p:nvPicPr>
            <p:cNvPr id="4" name="图片 3" descr="电脑的屏幕&#10;&#10;低可信度描述已自动生成">
              <a:extLst>
                <a:ext uri="{FF2B5EF4-FFF2-40B4-BE49-F238E27FC236}">
                  <a16:creationId xmlns:a16="http://schemas.microsoft.com/office/drawing/2014/main" id="{F17FE969-1346-48C3-9FA9-18EDE96B7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40" b="45920"/>
            <a:stretch/>
          </p:blipFill>
          <p:spPr>
            <a:xfrm flipH="1">
              <a:off x="3027422" y="1171931"/>
              <a:ext cx="6430342" cy="428265"/>
            </a:xfrm>
            <a:prstGeom prst="rect">
              <a:avLst/>
            </a:prstGeom>
          </p:spPr>
        </p:pic>
        <p:pic>
          <p:nvPicPr>
            <p:cNvPr id="3" name="图片 2" descr="图表&#10;&#10;描述已自动生成">
              <a:extLst>
                <a:ext uri="{FF2B5EF4-FFF2-40B4-BE49-F238E27FC236}">
                  <a16:creationId xmlns:a16="http://schemas.microsoft.com/office/drawing/2014/main" id="{B8B56555-D7CE-4E83-BE83-05222937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2" y="1600196"/>
              <a:ext cx="7315215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92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F159CC9-8484-4BA7-918E-EC28BAEE01C2}"/>
              </a:ext>
            </a:extLst>
          </p:cNvPr>
          <p:cNvGrpSpPr/>
          <p:nvPr/>
        </p:nvGrpSpPr>
        <p:grpSpPr>
          <a:xfrm>
            <a:off x="2438392" y="1171931"/>
            <a:ext cx="7315215" cy="4085872"/>
            <a:chOff x="2438392" y="1171931"/>
            <a:chExt cx="7315215" cy="4085872"/>
          </a:xfrm>
        </p:grpSpPr>
        <p:pic>
          <p:nvPicPr>
            <p:cNvPr id="15" name="图片 14" descr="模糊的灯光&#10;&#10;中度可信度描述已自动生成">
              <a:extLst>
                <a:ext uri="{FF2B5EF4-FFF2-40B4-BE49-F238E27FC236}">
                  <a16:creationId xmlns:a16="http://schemas.microsoft.com/office/drawing/2014/main" id="{7EE1F88B-64DD-48B5-8EB3-15E578224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47" b="46523"/>
            <a:stretch/>
          </p:blipFill>
          <p:spPr>
            <a:xfrm flipH="1">
              <a:off x="3021899" y="1171931"/>
              <a:ext cx="6426900" cy="428265"/>
            </a:xfrm>
            <a:prstGeom prst="rect">
              <a:avLst/>
            </a:prstGeom>
          </p:spPr>
        </p:pic>
        <p:pic>
          <p:nvPicPr>
            <p:cNvPr id="3" name="图片 2" descr="图表, 直方图&#10;&#10;描述已自动生成">
              <a:extLst>
                <a:ext uri="{FF2B5EF4-FFF2-40B4-BE49-F238E27FC236}">
                  <a16:creationId xmlns:a16="http://schemas.microsoft.com/office/drawing/2014/main" id="{7007C3D5-E073-4113-ADF8-C8AE3CA0A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2" y="1600196"/>
              <a:ext cx="7315215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085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D6CA7A5-5DDC-44FC-8DFE-EB940F104418}"/>
              </a:ext>
            </a:extLst>
          </p:cNvPr>
          <p:cNvGrpSpPr/>
          <p:nvPr/>
        </p:nvGrpSpPr>
        <p:grpSpPr>
          <a:xfrm>
            <a:off x="856527" y="1088019"/>
            <a:ext cx="5046562" cy="4535545"/>
            <a:chOff x="856527" y="1088019"/>
            <a:chExt cx="5046562" cy="4535545"/>
          </a:xfrm>
        </p:grpSpPr>
        <p:pic>
          <p:nvPicPr>
            <p:cNvPr id="4" name="图片 3" descr="黑暗中的灯光&#10;&#10;中度可信度描述已自动生成">
              <a:extLst>
                <a:ext uri="{FF2B5EF4-FFF2-40B4-BE49-F238E27FC236}">
                  <a16:creationId xmlns:a16="http://schemas.microsoft.com/office/drawing/2014/main" id="{4C33DC67-1BBD-47D2-9814-56645F759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966" b="46204"/>
            <a:stretch/>
          </p:blipFill>
          <p:spPr>
            <a:xfrm flipH="1">
              <a:off x="1342663" y="1088019"/>
              <a:ext cx="4560426" cy="428265"/>
            </a:xfrm>
            <a:prstGeom prst="rect">
              <a:avLst/>
            </a:prstGeom>
          </p:spPr>
        </p:pic>
        <p:pic>
          <p:nvPicPr>
            <p:cNvPr id="9" name="图片 8" descr="图片包含 图表&#10;&#10;描述已自动生成">
              <a:extLst>
                <a:ext uri="{FF2B5EF4-FFF2-40B4-BE49-F238E27FC236}">
                  <a16:creationId xmlns:a16="http://schemas.microsoft.com/office/drawing/2014/main" id="{8461642F-CDB1-4649-B71C-A4960760A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1" t="6421" r="9635"/>
            <a:stretch/>
          </p:blipFill>
          <p:spPr>
            <a:xfrm>
              <a:off x="856527" y="1516284"/>
              <a:ext cx="5046562" cy="410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66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9E0158-F3CB-4991-920C-CCB59E0B845B}"/>
              </a:ext>
            </a:extLst>
          </p:cNvPr>
          <p:cNvGrpSpPr/>
          <p:nvPr/>
        </p:nvGrpSpPr>
        <p:grpSpPr>
          <a:xfrm>
            <a:off x="2438392" y="1171931"/>
            <a:ext cx="7315215" cy="4085872"/>
            <a:chOff x="2438392" y="1171931"/>
            <a:chExt cx="7315215" cy="4085872"/>
          </a:xfrm>
        </p:grpSpPr>
        <p:pic>
          <p:nvPicPr>
            <p:cNvPr id="4" name="图片 3" descr="黑暗中的灯光&#10;&#10;中度可信度描述已自动生成">
              <a:extLst>
                <a:ext uri="{FF2B5EF4-FFF2-40B4-BE49-F238E27FC236}">
                  <a16:creationId xmlns:a16="http://schemas.microsoft.com/office/drawing/2014/main" id="{4C33DC67-1BBD-47D2-9814-56645F759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966" b="46204"/>
            <a:stretch/>
          </p:blipFill>
          <p:spPr>
            <a:xfrm flipH="1">
              <a:off x="3028027" y="1171931"/>
              <a:ext cx="6411807" cy="428265"/>
            </a:xfrm>
            <a:prstGeom prst="rect">
              <a:avLst/>
            </a:prstGeom>
          </p:spPr>
        </p:pic>
        <p:pic>
          <p:nvPicPr>
            <p:cNvPr id="3" name="图片 2" descr="图表&#10;&#10;描述已自动生成">
              <a:extLst>
                <a:ext uri="{FF2B5EF4-FFF2-40B4-BE49-F238E27FC236}">
                  <a16:creationId xmlns:a16="http://schemas.microsoft.com/office/drawing/2014/main" id="{B3905DEC-5EA4-4ABF-BD8F-672ACBAB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2" y="1600196"/>
              <a:ext cx="7315215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955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D7A53E-9903-4924-A0CB-DC2E710F01E9}"/>
              </a:ext>
            </a:extLst>
          </p:cNvPr>
          <p:cNvGrpSpPr/>
          <p:nvPr/>
        </p:nvGrpSpPr>
        <p:grpSpPr>
          <a:xfrm>
            <a:off x="937549" y="918257"/>
            <a:ext cx="10316901" cy="4547120"/>
            <a:chOff x="636608" y="1527857"/>
            <a:chExt cx="10316901" cy="454712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4B0C3EE-6052-49AD-815E-E53B9CC5E955}"/>
                </a:ext>
              </a:extLst>
            </p:cNvPr>
            <p:cNvGrpSpPr/>
            <p:nvPr/>
          </p:nvGrpSpPr>
          <p:grpSpPr>
            <a:xfrm>
              <a:off x="636608" y="1527857"/>
              <a:ext cx="5162308" cy="4547120"/>
              <a:chOff x="636608" y="1527857"/>
              <a:chExt cx="5162308" cy="4547120"/>
            </a:xfrm>
          </p:grpSpPr>
          <p:pic>
            <p:nvPicPr>
              <p:cNvPr id="4" name="图片 3" descr="黑暗中的灯光&#10;&#10;中度可信度描述已自动生成">
                <a:extLst>
                  <a:ext uri="{FF2B5EF4-FFF2-40B4-BE49-F238E27FC236}">
                    <a16:creationId xmlns:a16="http://schemas.microsoft.com/office/drawing/2014/main" id="{C672C35C-AC2E-43E0-8A2F-D64EF6857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920" b="46240"/>
              <a:stretch/>
            </p:blipFill>
            <p:spPr>
              <a:xfrm flipH="1">
                <a:off x="1238491" y="1527857"/>
                <a:ext cx="4560425" cy="428265"/>
              </a:xfrm>
              <a:prstGeom prst="rect">
                <a:avLst/>
              </a:prstGeom>
            </p:spPr>
          </p:pic>
          <p:pic>
            <p:nvPicPr>
              <p:cNvPr id="7" name="图片 6" descr="图表, 直方图&#10;&#10;描述已自动生成">
                <a:extLst>
                  <a:ext uri="{FF2B5EF4-FFF2-40B4-BE49-F238E27FC236}">
                    <a16:creationId xmlns:a16="http://schemas.microsoft.com/office/drawing/2014/main" id="{3166F2FF-26E9-40FA-905D-A254506CFA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4" t="6158" r="9634"/>
              <a:stretch/>
            </p:blipFill>
            <p:spPr>
              <a:xfrm>
                <a:off x="636608" y="1956122"/>
                <a:ext cx="5162308" cy="4118855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D0C67B8-388A-4F84-85ED-4F354C549CA2}"/>
                </a:ext>
              </a:extLst>
            </p:cNvPr>
            <p:cNvGrpSpPr/>
            <p:nvPr/>
          </p:nvGrpSpPr>
          <p:grpSpPr>
            <a:xfrm>
              <a:off x="5895373" y="1527857"/>
              <a:ext cx="5058136" cy="4512396"/>
              <a:chOff x="740780" y="2071867"/>
              <a:chExt cx="5058136" cy="4512396"/>
            </a:xfrm>
          </p:grpSpPr>
          <p:pic>
            <p:nvPicPr>
              <p:cNvPr id="10" name="图片 9" descr="黑暗里有灯光&#10;&#10;中度可信度描述已自动生成">
                <a:extLst>
                  <a:ext uri="{FF2B5EF4-FFF2-40B4-BE49-F238E27FC236}">
                    <a16:creationId xmlns:a16="http://schemas.microsoft.com/office/drawing/2014/main" id="{F573DE1C-0498-4387-81CC-0E2B353E17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101" b="46031"/>
              <a:stretch/>
            </p:blipFill>
            <p:spPr>
              <a:xfrm flipH="1">
                <a:off x="1238491" y="2071867"/>
                <a:ext cx="4560425" cy="428265"/>
              </a:xfrm>
              <a:prstGeom prst="rect">
                <a:avLst/>
              </a:prstGeom>
            </p:spPr>
          </p:pic>
          <p:pic>
            <p:nvPicPr>
              <p:cNvPr id="11" name="图片 10" descr="图表&#10;&#10;描述已自动生成">
                <a:extLst>
                  <a:ext uri="{FF2B5EF4-FFF2-40B4-BE49-F238E27FC236}">
                    <a16:creationId xmlns:a16="http://schemas.microsoft.com/office/drawing/2014/main" id="{55ADDD60-1779-4C60-9267-E3C57F59FD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4" t="6949" r="9635"/>
              <a:stretch/>
            </p:blipFill>
            <p:spPr>
              <a:xfrm>
                <a:off x="740780" y="2500132"/>
                <a:ext cx="5058136" cy="40841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5594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89BEC96-189C-4255-9F3F-78F87F8E229E}"/>
              </a:ext>
            </a:extLst>
          </p:cNvPr>
          <p:cNvGrpSpPr/>
          <p:nvPr/>
        </p:nvGrpSpPr>
        <p:grpSpPr>
          <a:xfrm>
            <a:off x="2438392" y="1171931"/>
            <a:ext cx="7315215" cy="4085872"/>
            <a:chOff x="2438392" y="1171931"/>
            <a:chExt cx="7315215" cy="4085872"/>
          </a:xfrm>
        </p:grpSpPr>
        <p:pic>
          <p:nvPicPr>
            <p:cNvPr id="4" name="图片 3" descr="黑暗中的灯光&#10;&#10;中度可信度描述已自动生成">
              <a:extLst>
                <a:ext uri="{FF2B5EF4-FFF2-40B4-BE49-F238E27FC236}">
                  <a16:creationId xmlns:a16="http://schemas.microsoft.com/office/drawing/2014/main" id="{C672C35C-AC2E-43E0-8A2F-D64EF6857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920" b="46240"/>
            <a:stretch/>
          </p:blipFill>
          <p:spPr>
            <a:xfrm flipH="1">
              <a:off x="3108254" y="1171931"/>
              <a:ext cx="6349510" cy="428265"/>
            </a:xfrm>
            <a:prstGeom prst="rect">
              <a:avLst/>
            </a:prstGeom>
          </p:spPr>
        </p:pic>
        <p:pic>
          <p:nvPicPr>
            <p:cNvPr id="3" name="图片 2" descr="图表, 直方图&#10;&#10;描述已自动生成">
              <a:extLst>
                <a:ext uri="{FF2B5EF4-FFF2-40B4-BE49-F238E27FC236}">
                  <a16:creationId xmlns:a16="http://schemas.microsoft.com/office/drawing/2014/main" id="{16E5C530-DA1A-4531-B243-B393F5906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2" y="1600196"/>
              <a:ext cx="7315215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48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D9ADB24-3744-41D4-B345-BC1164C4FB1B}"/>
              </a:ext>
            </a:extLst>
          </p:cNvPr>
          <p:cNvGrpSpPr/>
          <p:nvPr/>
        </p:nvGrpSpPr>
        <p:grpSpPr>
          <a:xfrm>
            <a:off x="2438392" y="1171931"/>
            <a:ext cx="7315215" cy="4085872"/>
            <a:chOff x="2438392" y="1171931"/>
            <a:chExt cx="7315215" cy="4085872"/>
          </a:xfrm>
        </p:grpSpPr>
        <p:pic>
          <p:nvPicPr>
            <p:cNvPr id="10" name="图片 9" descr="黑暗里有灯光&#10;&#10;中度可信度描述已自动生成">
              <a:extLst>
                <a:ext uri="{FF2B5EF4-FFF2-40B4-BE49-F238E27FC236}">
                  <a16:creationId xmlns:a16="http://schemas.microsoft.com/office/drawing/2014/main" id="{F573DE1C-0498-4387-81CC-0E2B353E1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101" b="46031"/>
            <a:stretch/>
          </p:blipFill>
          <p:spPr>
            <a:xfrm flipH="1">
              <a:off x="3036424" y="1171931"/>
              <a:ext cx="6412375" cy="428265"/>
            </a:xfrm>
            <a:prstGeom prst="rect">
              <a:avLst/>
            </a:prstGeom>
          </p:spPr>
        </p:pic>
        <p:pic>
          <p:nvPicPr>
            <p:cNvPr id="3" name="图片 2" descr="图表, 直方图&#10;&#10;描述已自动生成">
              <a:extLst>
                <a:ext uri="{FF2B5EF4-FFF2-40B4-BE49-F238E27FC236}">
                  <a16:creationId xmlns:a16="http://schemas.microsoft.com/office/drawing/2014/main" id="{D2A92803-67A8-437E-A326-50682C86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2" y="1600196"/>
              <a:ext cx="7315215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01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EC198B5-566F-4902-B224-06A8701BDD79}"/>
              </a:ext>
            </a:extLst>
          </p:cNvPr>
          <p:cNvGrpSpPr/>
          <p:nvPr/>
        </p:nvGrpSpPr>
        <p:grpSpPr>
          <a:xfrm>
            <a:off x="856527" y="1088019"/>
            <a:ext cx="10886253" cy="4649393"/>
            <a:chOff x="856527" y="1088019"/>
            <a:chExt cx="10886253" cy="464939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6AE0304-68E6-48AC-B7C4-D6A93235CF45}"/>
                </a:ext>
              </a:extLst>
            </p:cNvPr>
            <p:cNvGrpSpPr/>
            <p:nvPr/>
          </p:nvGrpSpPr>
          <p:grpSpPr>
            <a:xfrm>
              <a:off x="856527" y="1088019"/>
              <a:ext cx="5046562" cy="4535545"/>
              <a:chOff x="856527" y="1088019"/>
              <a:chExt cx="5046562" cy="4535545"/>
            </a:xfrm>
          </p:grpSpPr>
          <p:pic>
            <p:nvPicPr>
              <p:cNvPr id="5" name="图片 4" descr="黑暗中的灯光&#10;&#10;中度可信度描述已自动生成">
                <a:extLst>
                  <a:ext uri="{FF2B5EF4-FFF2-40B4-BE49-F238E27FC236}">
                    <a16:creationId xmlns:a16="http://schemas.microsoft.com/office/drawing/2014/main" id="{45F6D3DA-ACDA-4E6B-B89F-2496CE76E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966" b="46204"/>
              <a:stretch/>
            </p:blipFill>
            <p:spPr>
              <a:xfrm flipH="1">
                <a:off x="1342663" y="1088019"/>
                <a:ext cx="4560426" cy="428265"/>
              </a:xfrm>
              <a:prstGeom prst="rect">
                <a:avLst/>
              </a:prstGeom>
            </p:spPr>
          </p:pic>
          <p:pic>
            <p:nvPicPr>
              <p:cNvPr id="6" name="图片 5" descr="图片包含 图表&#10;&#10;描述已自动生成">
                <a:extLst>
                  <a:ext uri="{FF2B5EF4-FFF2-40B4-BE49-F238E27FC236}">
                    <a16:creationId xmlns:a16="http://schemas.microsoft.com/office/drawing/2014/main" id="{3301D712-1B3D-4D22-8FFB-94D8124C3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1" t="6421" r="9635"/>
              <a:stretch/>
            </p:blipFill>
            <p:spPr>
              <a:xfrm>
                <a:off x="856527" y="1516284"/>
                <a:ext cx="5046562" cy="4107280"/>
              </a:xfrm>
              <a:prstGeom prst="rect">
                <a:avLst/>
              </a:prstGeom>
            </p:spPr>
          </p:pic>
        </p:grpSp>
        <p:pic>
          <p:nvPicPr>
            <p:cNvPr id="8" name="图片 7" descr="图表&#10;&#10;描述已自动生成">
              <a:extLst>
                <a:ext uri="{FF2B5EF4-FFF2-40B4-BE49-F238E27FC236}">
                  <a16:creationId xmlns:a16="http://schemas.microsoft.com/office/drawing/2014/main" id="{31964415-5A54-4A5A-A6F6-20E348561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" t="6421" r="9029"/>
            <a:stretch/>
          </p:blipFill>
          <p:spPr>
            <a:xfrm>
              <a:off x="5903089" y="1088019"/>
              <a:ext cx="5839691" cy="464939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74D0181-E00F-48B8-8F2B-488C9F3B5ADC}"/>
                </a:ext>
              </a:extLst>
            </p:cNvPr>
            <p:cNvSpPr/>
            <p:nvPr/>
          </p:nvSpPr>
          <p:spPr>
            <a:xfrm>
              <a:off x="3067064" y="1819835"/>
              <a:ext cx="555812" cy="54684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880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2985A67-A3A5-4082-8472-13FB2E932FF3}"/>
              </a:ext>
            </a:extLst>
          </p:cNvPr>
          <p:cNvGrpSpPr/>
          <p:nvPr/>
        </p:nvGrpSpPr>
        <p:grpSpPr>
          <a:xfrm>
            <a:off x="716949" y="1281150"/>
            <a:ext cx="10254186" cy="4303583"/>
            <a:chOff x="716949" y="1281150"/>
            <a:chExt cx="10254186" cy="430358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4803DF0-F94D-4378-956E-55A439AC6E1E}"/>
                </a:ext>
              </a:extLst>
            </p:cNvPr>
            <p:cNvGrpSpPr/>
            <p:nvPr/>
          </p:nvGrpSpPr>
          <p:grpSpPr>
            <a:xfrm>
              <a:off x="716949" y="1281150"/>
              <a:ext cx="4791921" cy="4295699"/>
              <a:chOff x="381965" y="1250064"/>
              <a:chExt cx="5046562" cy="4523971"/>
            </a:xfrm>
          </p:grpSpPr>
          <p:pic>
            <p:nvPicPr>
              <p:cNvPr id="3" name="图片 2" descr="在黑暗中&#10;&#10;中度可信度描述已自动生成">
                <a:extLst>
                  <a:ext uri="{FF2B5EF4-FFF2-40B4-BE49-F238E27FC236}">
                    <a16:creationId xmlns:a16="http://schemas.microsoft.com/office/drawing/2014/main" id="{3AF25CB6-E79D-434C-985A-69559573B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327" b="46843"/>
              <a:stretch/>
            </p:blipFill>
            <p:spPr>
              <a:xfrm flipH="1">
                <a:off x="879675" y="1250064"/>
                <a:ext cx="4548852" cy="428265"/>
              </a:xfrm>
              <a:prstGeom prst="rect">
                <a:avLst/>
              </a:prstGeom>
            </p:spPr>
          </p:pic>
          <p:pic>
            <p:nvPicPr>
              <p:cNvPr id="4" name="图片 3" descr="图表&#10;&#10;描述已自动生成">
                <a:extLst>
                  <a:ext uri="{FF2B5EF4-FFF2-40B4-BE49-F238E27FC236}">
                    <a16:creationId xmlns:a16="http://schemas.microsoft.com/office/drawing/2014/main" id="{60707525-A2FD-4FE2-8870-CC8A443CC1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5" t="6685" r="9810"/>
              <a:stretch/>
            </p:blipFill>
            <p:spPr>
              <a:xfrm>
                <a:off x="381965" y="1678329"/>
                <a:ext cx="5046562" cy="4095706"/>
              </a:xfrm>
              <a:prstGeom prst="rect">
                <a:avLst/>
              </a:prstGeom>
            </p:spPr>
          </p:pic>
        </p:grpSp>
        <p:pic>
          <p:nvPicPr>
            <p:cNvPr id="6" name="图片 5" descr="图表, 直方图&#10;&#10;描述已自动生成">
              <a:extLst>
                <a:ext uri="{FF2B5EF4-FFF2-40B4-BE49-F238E27FC236}">
                  <a16:creationId xmlns:a16="http://schemas.microsoft.com/office/drawing/2014/main" id="{B9D0015C-E647-4E40-A295-DE87E5FAB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3" t="7470" r="9545"/>
            <a:stretch/>
          </p:blipFill>
          <p:spPr>
            <a:xfrm>
              <a:off x="5508870" y="1281150"/>
              <a:ext cx="5462265" cy="43035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74F24B6-CDBD-47C0-BC29-41709912CA2D}"/>
                </a:ext>
              </a:extLst>
            </p:cNvPr>
            <p:cNvSpPr/>
            <p:nvPr/>
          </p:nvSpPr>
          <p:spPr>
            <a:xfrm>
              <a:off x="2698377" y="3218329"/>
              <a:ext cx="555812" cy="54684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147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6A38A3CD-D436-4177-A6AE-6FF4E833FA1D}"/>
              </a:ext>
            </a:extLst>
          </p:cNvPr>
          <p:cNvGrpSpPr/>
          <p:nvPr/>
        </p:nvGrpSpPr>
        <p:grpSpPr>
          <a:xfrm>
            <a:off x="1981200" y="1173209"/>
            <a:ext cx="3223260" cy="2161048"/>
            <a:chOff x="1981200" y="1173209"/>
            <a:chExt cx="3223260" cy="21610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939FB3A-C225-4945-9A82-F42D3E3244FB}"/>
                </a:ext>
              </a:extLst>
            </p:cNvPr>
            <p:cNvGrpSpPr/>
            <p:nvPr/>
          </p:nvGrpSpPr>
          <p:grpSpPr>
            <a:xfrm>
              <a:off x="2344067" y="2115391"/>
              <a:ext cx="497" cy="718655"/>
              <a:chOff x="2285503" y="1726154"/>
              <a:chExt cx="497" cy="963931"/>
            </a:xfrm>
          </p:grpSpPr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86115DEB-FE6A-48B6-9662-A00E09130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503" y="1726154"/>
                <a:ext cx="0" cy="3144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D834FD7D-611C-437C-B7B1-F7AAC2A8E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6000" y="2375647"/>
                <a:ext cx="0" cy="314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4E60D70-92FC-481B-B86C-5B69BE87DFC1}"/>
                </a:ext>
              </a:extLst>
            </p:cNvPr>
            <p:cNvCxnSpPr>
              <a:cxnSpLocks/>
              <a:stCxn id="35" idx="0"/>
              <a:endCxn id="8" idx="0"/>
            </p:cNvCxnSpPr>
            <p:nvPr/>
          </p:nvCxnSpPr>
          <p:spPr>
            <a:xfrm flipV="1">
              <a:off x="2343147" y="1912620"/>
              <a:ext cx="798194" cy="440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88839E7-3CEC-413C-A6D5-974B8E42BFBF}"/>
                </a:ext>
              </a:extLst>
            </p:cNvPr>
            <p:cNvCxnSpPr>
              <a:cxnSpLocks/>
              <a:stCxn id="35" idx="2"/>
              <a:endCxn id="8" idx="4"/>
            </p:cNvCxnSpPr>
            <p:nvPr/>
          </p:nvCxnSpPr>
          <p:spPr>
            <a:xfrm>
              <a:off x="2343147" y="2609114"/>
              <a:ext cx="798194" cy="3550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6488E63-26D8-41BD-B538-D8ECDFE082E7}"/>
                </a:ext>
              </a:extLst>
            </p:cNvPr>
            <p:cNvSpPr/>
            <p:nvPr/>
          </p:nvSpPr>
          <p:spPr>
            <a:xfrm>
              <a:off x="3093720" y="1912620"/>
              <a:ext cx="95242" cy="1051560"/>
            </a:xfrm>
            <a:prstGeom prst="ellipse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CC496A1-DB46-4FB2-BD5B-D92C3AA29E31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2455657"/>
              <a:ext cx="322326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49845FC-F5E6-4000-A005-0E1BF05167CB}"/>
                </a:ext>
              </a:extLst>
            </p:cNvPr>
            <p:cNvSpPr/>
            <p:nvPr/>
          </p:nvSpPr>
          <p:spPr>
            <a:xfrm>
              <a:off x="3524250" y="1912620"/>
              <a:ext cx="95242" cy="1051560"/>
            </a:xfrm>
            <a:prstGeom prst="ellipse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36FCB80-2A0E-4C42-AE43-BECB4EBA95F4}"/>
                    </a:ext>
                  </a:extLst>
                </p:cNvPr>
                <p:cNvSpPr txBox="1"/>
                <p:nvPr/>
              </p:nvSpPr>
              <p:spPr>
                <a:xfrm>
                  <a:off x="2917769" y="1524337"/>
                  <a:ext cx="449565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36FCB80-2A0E-4C42-AE43-BECB4EBA9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769" y="1524337"/>
                  <a:ext cx="449565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D902248-C367-4EBA-BA9D-59475B031536}"/>
                    </a:ext>
                  </a:extLst>
                </p:cNvPr>
                <p:cNvSpPr txBox="1"/>
                <p:nvPr/>
              </p:nvSpPr>
              <p:spPr>
                <a:xfrm>
                  <a:off x="3365433" y="1531363"/>
                  <a:ext cx="449565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D902248-C367-4EBA-BA9D-59475B031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33" y="1531363"/>
                  <a:ext cx="44956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2281395-F3A8-4289-8B0B-3FC27CDA2200}"/>
                </a:ext>
              </a:extLst>
            </p:cNvPr>
            <p:cNvCxnSpPr/>
            <p:nvPr/>
          </p:nvCxnSpPr>
          <p:spPr>
            <a:xfrm>
              <a:off x="5003045" y="1542542"/>
              <a:ext cx="0" cy="17917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816D209-9F0A-424E-917F-AA7B6667BF6C}"/>
                </a:ext>
              </a:extLst>
            </p:cNvPr>
            <p:cNvCxnSpPr>
              <a:cxnSpLocks/>
              <a:stCxn id="10" idx="0"/>
              <a:endCxn id="47" idx="0"/>
            </p:cNvCxnSpPr>
            <p:nvPr/>
          </p:nvCxnSpPr>
          <p:spPr>
            <a:xfrm>
              <a:off x="3571871" y="1912620"/>
              <a:ext cx="1369698" cy="382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2A46D4-928E-4B93-904F-EAE61AB98353}"/>
                    </a:ext>
                  </a:extLst>
                </p:cNvPr>
                <p:cNvSpPr txBox="1"/>
                <p:nvPr/>
              </p:nvSpPr>
              <p:spPr>
                <a:xfrm>
                  <a:off x="2155494" y="1766330"/>
                  <a:ext cx="220982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2A46D4-928E-4B93-904F-EAE61AB98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5494" y="1766330"/>
                  <a:ext cx="220982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72222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F53B4EE-9D90-4583-93A8-0E25DB87C938}"/>
                </a:ext>
              </a:extLst>
            </p:cNvPr>
            <p:cNvCxnSpPr>
              <a:cxnSpLocks/>
              <a:stCxn id="10" idx="4"/>
              <a:endCxn id="47" idx="2"/>
            </p:cNvCxnSpPr>
            <p:nvPr/>
          </p:nvCxnSpPr>
          <p:spPr>
            <a:xfrm flipV="1">
              <a:off x="3571871" y="2646433"/>
              <a:ext cx="1369698" cy="3177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B7D2C24-D90D-41A5-8434-1B5E68FC7E0E}"/>
                    </a:ext>
                  </a:extLst>
                </p:cNvPr>
                <p:cNvSpPr txBox="1"/>
                <p:nvPr/>
              </p:nvSpPr>
              <p:spPr>
                <a:xfrm>
                  <a:off x="4544878" y="1746059"/>
                  <a:ext cx="220982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B7D2C24-D90D-41A5-8434-1B5E68FC7E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878" y="1746059"/>
                  <a:ext cx="220982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94444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90F49CB-926C-45EA-8D53-C8450890BDCD}"/>
                </a:ext>
              </a:extLst>
            </p:cNvPr>
            <p:cNvSpPr/>
            <p:nvPr/>
          </p:nvSpPr>
          <p:spPr>
            <a:xfrm>
              <a:off x="2298311" y="2353073"/>
              <a:ext cx="89671" cy="2560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1F596C9-1CD8-49EF-BA7B-511D5623003F}"/>
                </a:ext>
              </a:extLst>
            </p:cNvPr>
            <p:cNvGrpSpPr/>
            <p:nvPr/>
          </p:nvGrpSpPr>
          <p:grpSpPr>
            <a:xfrm>
              <a:off x="4941569" y="2045693"/>
              <a:ext cx="2605" cy="805810"/>
              <a:chOff x="2283395" y="1609253"/>
              <a:chExt cx="2605" cy="1080832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0989EEA9-709C-478D-9D8B-2C2D0D0D7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3395" y="1609253"/>
                <a:ext cx="0" cy="3144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6D5ADDDA-37A0-4B13-AA98-2679BA4108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6000" y="2375647"/>
                <a:ext cx="0" cy="314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D082969-AFCB-40DD-BEE3-F3156CA668D1}"/>
                </a:ext>
              </a:extLst>
            </p:cNvPr>
            <p:cNvSpPr/>
            <p:nvPr/>
          </p:nvSpPr>
          <p:spPr>
            <a:xfrm>
              <a:off x="4880092" y="2295360"/>
              <a:ext cx="122953" cy="3510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B1B3CC75-1BBD-4713-843B-968D674A030F}"/>
                </a:ext>
              </a:extLst>
            </p:cNvPr>
            <p:cNvCxnSpPr>
              <a:cxnSpLocks/>
              <a:stCxn id="8" idx="0"/>
              <a:endCxn id="10" idx="0"/>
            </p:cNvCxnSpPr>
            <p:nvPr/>
          </p:nvCxnSpPr>
          <p:spPr>
            <a:xfrm>
              <a:off x="3141341" y="1912620"/>
              <a:ext cx="4305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BECAB805-9FFE-4111-8F9C-77BCD19E9DFF}"/>
                </a:ext>
              </a:extLst>
            </p:cNvPr>
            <p:cNvCxnSpPr>
              <a:cxnSpLocks/>
              <a:stCxn id="8" idx="4"/>
              <a:endCxn id="10" idx="4"/>
            </p:cNvCxnSpPr>
            <p:nvPr/>
          </p:nvCxnSpPr>
          <p:spPr>
            <a:xfrm>
              <a:off x="3141341" y="2964180"/>
              <a:ext cx="4305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4E666120-B1FD-4846-B950-29A63B864454}"/>
                    </a:ext>
                  </a:extLst>
                </p:cNvPr>
                <p:cNvSpPr txBox="1"/>
                <p:nvPr/>
              </p:nvSpPr>
              <p:spPr>
                <a:xfrm>
                  <a:off x="4782063" y="1173209"/>
                  <a:ext cx="220982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4E666120-B1FD-4846-B950-29A63B864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063" y="1173209"/>
                  <a:ext cx="220982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5946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0D205380-0921-4C63-9753-9F467A66D3EA}"/>
                    </a:ext>
                  </a:extLst>
                </p:cNvPr>
                <p:cNvSpPr txBox="1"/>
                <p:nvPr/>
              </p:nvSpPr>
              <p:spPr>
                <a:xfrm>
                  <a:off x="2011674" y="2435697"/>
                  <a:ext cx="220982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0D205380-0921-4C63-9753-9F467A66D3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674" y="2435697"/>
                  <a:ext cx="22098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0556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626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2C99F07A-F2BE-4677-B058-5D0CB09E2654}"/>
              </a:ext>
            </a:extLst>
          </p:cNvPr>
          <p:cNvGrpSpPr/>
          <p:nvPr/>
        </p:nvGrpSpPr>
        <p:grpSpPr>
          <a:xfrm>
            <a:off x="2004659" y="1809420"/>
            <a:ext cx="2029460" cy="1981853"/>
            <a:chOff x="2004659" y="1809420"/>
            <a:chExt cx="2029460" cy="1981853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578E893-8368-452B-A4B6-21E0EF553AEA}"/>
                </a:ext>
              </a:extLst>
            </p:cNvPr>
            <p:cNvCxnSpPr>
              <a:cxnSpLocks/>
            </p:cNvCxnSpPr>
            <p:nvPr/>
          </p:nvCxnSpPr>
          <p:spPr>
            <a:xfrm>
              <a:off x="2309459" y="2191144"/>
              <a:ext cx="0" cy="234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587A9FE6-17B1-419D-88C7-A513925C2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459" y="2425571"/>
              <a:ext cx="0" cy="2344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7033BCB-2F2D-4845-A16C-3CDB58FCFB79}"/>
                </a:ext>
              </a:extLst>
            </p:cNvPr>
            <p:cNvGrpSpPr/>
            <p:nvPr/>
          </p:nvGrpSpPr>
          <p:grpSpPr>
            <a:xfrm rot="20150820">
              <a:off x="2837158" y="1941701"/>
              <a:ext cx="1042670" cy="967742"/>
              <a:chOff x="2995929" y="2103268"/>
              <a:chExt cx="1042670" cy="967742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5E56FB5-2269-44AB-A02B-BCF90A08D292}"/>
                  </a:ext>
                </a:extLst>
              </p:cNvPr>
              <p:cNvGrpSpPr/>
              <p:nvPr/>
            </p:nvGrpSpPr>
            <p:grpSpPr>
              <a:xfrm rot="16200000">
                <a:off x="2952437" y="2428079"/>
                <a:ext cx="967742" cy="318119"/>
                <a:chOff x="2914650" y="2807992"/>
                <a:chExt cx="967742" cy="318119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43DEBC9F-D9FD-4575-B8B0-DD53F4A17E79}"/>
                    </a:ext>
                  </a:extLst>
                </p:cNvPr>
                <p:cNvSpPr/>
                <p:nvPr/>
              </p:nvSpPr>
              <p:spPr>
                <a:xfrm>
                  <a:off x="2914652" y="2969905"/>
                  <a:ext cx="967740" cy="156206"/>
                </a:xfrm>
                <a:prstGeom prst="rect">
                  <a:avLst/>
                </a:prstGeom>
                <a:pattFill prst="dkVert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8E56A80C-3EA8-4AB2-BC24-C697BE690B6E}"/>
                    </a:ext>
                  </a:extLst>
                </p:cNvPr>
                <p:cNvSpPr/>
                <p:nvPr/>
              </p:nvSpPr>
              <p:spPr>
                <a:xfrm>
                  <a:off x="2914650" y="2894167"/>
                  <a:ext cx="967740" cy="1400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21F6F1B-B9E1-46FC-A7E6-C77373204D4A}"/>
                    </a:ext>
                  </a:extLst>
                </p:cNvPr>
                <p:cNvSpPr/>
                <p:nvPr/>
              </p:nvSpPr>
              <p:spPr>
                <a:xfrm>
                  <a:off x="2914650" y="2807992"/>
                  <a:ext cx="967740" cy="1561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4DC80B4D-F2C9-442B-8A34-DCF6045D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5929" y="2587136"/>
                <a:ext cx="1042670" cy="1426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0958BDB-10D8-4C32-9863-40F8D16EE9D3}"/>
                </a:ext>
              </a:extLst>
            </p:cNvPr>
            <p:cNvCxnSpPr>
              <a:endCxn id="8" idx="6"/>
            </p:cNvCxnSpPr>
            <p:nvPr/>
          </p:nvCxnSpPr>
          <p:spPr>
            <a:xfrm flipV="1">
              <a:off x="2183108" y="2018362"/>
              <a:ext cx="900907" cy="407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411B0E1-91EB-4607-B007-AA4C6F673CE1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2185648" y="2425571"/>
              <a:ext cx="1294342" cy="475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D0B2870-4E7A-460A-9F15-EB9452213AB7}"/>
                </a:ext>
              </a:extLst>
            </p:cNvPr>
            <p:cNvCxnSpPr>
              <a:cxnSpLocks/>
            </p:cNvCxnSpPr>
            <p:nvPr/>
          </p:nvCxnSpPr>
          <p:spPr>
            <a:xfrm>
              <a:off x="2004659" y="2425571"/>
              <a:ext cx="202946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FEED84B-ABB5-4FD3-9C54-EE8CDBD07449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 flipH="1">
              <a:off x="2965664" y="2431225"/>
              <a:ext cx="380221" cy="627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弧形 48">
              <a:extLst>
                <a:ext uri="{FF2B5EF4-FFF2-40B4-BE49-F238E27FC236}">
                  <a16:creationId xmlns:a16="http://schemas.microsoft.com/office/drawing/2014/main" id="{DD286AAB-E30A-4870-8400-4B17494758D2}"/>
                </a:ext>
              </a:extLst>
            </p:cNvPr>
            <p:cNvSpPr/>
            <p:nvPr/>
          </p:nvSpPr>
          <p:spPr>
            <a:xfrm rot="10800000">
              <a:off x="3117355" y="2366554"/>
              <a:ext cx="223065" cy="269318"/>
            </a:xfrm>
            <a:prstGeom prst="arc">
              <a:avLst>
                <a:gd name="adj1" fmla="val 16200000"/>
                <a:gd name="adj2" fmla="val 2067970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98CECA46-CB3B-4952-83C7-1FE91DF735E1}"/>
                </a:ext>
              </a:extLst>
            </p:cNvPr>
            <p:cNvSpPr/>
            <p:nvPr/>
          </p:nvSpPr>
          <p:spPr>
            <a:xfrm rot="1391449">
              <a:off x="2929193" y="2843921"/>
              <a:ext cx="223065" cy="269318"/>
            </a:xfrm>
            <a:prstGeom prst="arc">
              <a:avLst>
                <a:gd name="adj1" fmla="val 16200000"/>
                <a:gd name="adj2" fmla="val 1884839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D575C3F-4787-4C3C-9805-35F5C6DAEEE4}"/>
                </a:ext>
              </a:extLst>
            </p:cNvPr>
            <p:cNvSpPr txBox="1"/>
            <p:nvPr/>
          </p:nvSpPr>
          <p:spPr>
            <a:xfrm>
              <a:off x="2237559" y="2052689"/>
              <a:ext cx="102377" cy="169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/>
                <a:t>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0A09610-844A-435E-8EDC-47EAA8812A22}"/>
                    </a:ext>
                  </a:extLst>
                </p:cNvPr>
                <p:cNvSpPr txBox="1"/>
                <p:nvPr/>
              </p:nvSpPr>
              <p:spPr>
                <a:xfrm>
                  <a:off x="3155774" y="1809420"/>
                  <a:ext cx="1442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5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" b="1" i="1" dirty="0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5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500" b="1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0A09610-844A-435E-8EDC-47EAA8812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774" y="1809420"/>
                  <a:ext cx="144285" cy="169277"/>
                </a:xfrm>
                <a:prstGeom prst="rect">
                  <a:avLst/>
                </a:prstGeom>
                <a:blipFill>
                  <a:blip r:embed="rId2"/>
                  <a:stretch>
                    <a:fillRect r="-217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DC17CAF-AF6F-4570-956E-E67E34CF8820}"/>
                    </a:ext>
                  </a:extLst>
                </p:cNvPr>
                <p:cNvSpPr txBox="1"/>
                <p:nvPr/>
              </p:nvSpPr>
              <p:spPr>
                <a:xfrm>
                  <a:off x="3087733" y="2777479"/>
                  <a:ext cx="102377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5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US" altLang="zh-CN" sz="500" b="1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DC17CAF-AF6F-4570-956E-E67E34CF8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733" y="2777479"/>
                  <a:ext cx="102377" cy="169277"/>
                </a:xfrm>
                <a:prstGeom prst="rect">
                  <a:avLst/>
                </a:prstGeom>
                <a:blipFill>
                  <a:blip r:embed="rId3"/>
                  <a:stretch>
                    <a:fillRect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66CBD957-0A8E-48BB-81C5-8ADC540B4E02}"/>
                    </a:ext>
                  </a:extLst>
                </p:cNvPr>
                <p:cNvSpPr txBox="1"/>
                <p:nvPr/>
              </p:nvSpPr>
              <p:spPr>
                <a:xfrm>
                  <a:off x="3020647" y="2572911"/>
                  <a:ext cx="102377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500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m:oMathPara>
                  </a14:m>
                  <a:endParaRPr lang="en-US" altLang="zh-CN" sz="500" b="1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66CBD957-0A8E-48BB-81C5-8ADC540B4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647" y="2572911"/>
                  <a:ext cx="102377" cy="169277"/>
                </a:xfrm>
                <a:prstGeom prst="rect">
                  <a:avLst/>
                </a:prstGeom>
                <a:blipFill>
                  <a:blip r:embed="rId4"/>
                  <a:stretch>
                    <a:fillRect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98DF896D-FB89-4327-BB20-D93F571688E3}"/>
                </a:ext>
              </a:extLst>
            </p:cNvPr>
            <p:cNvGrpSpPr/>
            <p:nvPr/>
          </p:nvGrpSpPr>
          <p:grpSpPr>
            <a:xfrm>
              <a:off x="2253363" y="2777479"/>
              <a:ext cx="1000041" cy="1013794"/>
              <a:chOff x="1588803" y="2748142"/>
              <a:chExt cx="1000041" cy="10137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6D49DC65-5557-47E9-B405-937E830EB01F}"/>
                      </a:ext>
                    </a:extLst>
                  </p:cNvPr>
                  <p:cNvSpPr txBox="1"/>
                  <p:nvPr/>
                </p:nvSpPr>
                <p:spPr>
                  <a:xfrm>
                    <a:off x="1611178" y="3255981"/>
                    <a:ext cx="1442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5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500" b="1" i="1" dirty="0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5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500" b="1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6D49DC65-5557-47E9-B405-937E830EB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1178" y="3255981"/>
                    <a:ext cx="144285" cy="1692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1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39DD839-7056-4A71-A94C-157C3BC663E4}"/>
                  </a:ext>
                </a:extLst>
              </p:cNvPr>
              <p:cNvSpPr txBox="1"/>
              <p:nvPr/>
            </p:nvSpPr>
            <p:spPr>
              <a:xfrm>
                <a:off x="2015976" y="2748142"/>
                <a:ext cx="102377" cy="16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b="1" dirty="0"/>
                  <a:t>G</a:t>
                </a: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43B6EC34-17F4-4F40-915C-C99B2198E296}"/>
                  </a:ext>
                </a:extLst>
              </p:cNvPr>
              <p:cNvGrpSpPr/>
              <p:nvPr/>
            </p:nvGrpSpPr>
            <p:grpSpPr>
              <a:xfrm>
                <a:off x="1588803" y="2901759"/>
                <a:ext cx="1000041" cy="860177"/>
                <a:chOff x="1187491" y="2609517"/>
                <a:chExt cx="1000041" cy="860177"/>
              </a:xfrm>
            </p:grpSpPr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EBCC2374-212B-45D7-A8F9-60D333FFDEE6}"/>
                    </a:ext>
                  </a:extLst>
                </p:cNvPr>
                <p:cNvCxnSpPr>
                  <a:cxnSpLocks/>
                  <a:stCxn id="24" idx="2"/>
                  <a:endCxn id="33" idx="7"/>
                </p:cNvCxnSpPr>
                <p:nvPr/>
              </p:nvCxnSpPr>
              <p:spPr>
                <a:xfrm flipH="1">
                  <a:off x="1711265" y="2807055"/>
                  <a:ext cx="147026" cy="2265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93" name="组合 92">
                  <a:extLst>
                    <a:ext uri="{FF2B5EF4-FFF2-40B4-BE49-F238E27FC236}">
                      <a16:creationId xmlns:a16="http://schemas.microsoft.com/office/drawing/2014/main" id="{D067859E-DEB2-4F81-B0DF-278C7829359C}"/>
                    </a:ext>
                  </a:extLst>
                </p:cNvPr>
                <p:cNvGrpSpPr/>
                <p:nvPr/>
              </p:nvGrpSpPr>
              <p:grpSpPr>
                <a:xfrm>
                  <a:off x="1187491" y="2609517"/>
                  <a:ext cx="1000041" cy="817798"/>
                  <a:chOff x="1187491" y="2609517"/>
                  <a:chExt cx="1000041" cy="817798"/>
                </a:xfrm>
              </p:grpSpPr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683ED242-B61A-43C9-B447-477F87D87927}"/>
                      </a:ext>
                    </a:extLst>
                  </p:cNvPr>
                  <p:cNvGrpSpPr/>
                  <p:nvPr/>
                </p:nvGrpSpPr>
                <p:grpSpPr>
                  <a:xfrm rot="2990242">
                    <a:off x="1350273" y="2446735"/>
                    <a:ext cx="674477" cy="1000041"/>
                    <a:chOff x="2078107" y="2992559"/>
                    <a:chExt cx="674477" cy="1000041"/>
                  </a:xfrm>
                </p:grpSpPr>
                <p:sp>
                  <p:nvSpPr>
                    <p:cNvPr id="24" name="矩形 23">
                      <a:extLst>
                        <a:ext uri="{FF2B5EF4-FFF2-40B4-BE49-F238E27FC236}">
                          <a16:creationId xmlns:a16="http://schemas.microsoft.com/office/drawing/2014/main" id="{6D13F0D2-F211-4B4E-BAEB-F862E5F2A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9649" y="3187005"/>
                      <a:ext cx="518160" cy="84961"/>
                    </a:xfrm>
                    <a:prstGeom prst="rect">
                      <a:avLst/>
                    </a:prstGeom>
                    <a:pattFill prst="wdDn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  <a:ln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26" name="直接连接符 25">
                      <a:extLst>
                        <a:ext uri="{FF2B5EF4-FFF2-40B4-BE49-F238E27FC236}">
                          <a16:creationId xmlns:a16="http://schemas.microsoft.com/office/drawing/2014/main" id="{B739397A-DF0D-478F-A72E-33223DB7EA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259148" flipH="1">
                      <a:off x="1915325" y="3155341"/>
                      <a:ext cx="1000041" cy="674477"/>
                    </a:xfrm>
                    <a:prstGeom prst="line">
                      <a:avLst/>
                    </a:prstGeom>
                    <a:ln w="12700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0C0A7701-B3F2-4E9F-9E63-93E298EC7271}"/>
                      </a:ext>
                    </a:extLst>
                  </p:cNvPr>
                  <p:cNvGrpSpPr/>
                  <p:nvPr/>
                </p:nvGrpSpPr>
                <p:grpSpPr>
                  <a:xfrm rot="1463693">
                    <a:off x="1259079" y="3005257"/>
                    <a:ext cx="616308" cy="422058"/>
                    <a:chOff x="1812035" y="3484748"/>
                    <a:chExt cx="616308" cy="422058"/>
                  </a:xfrm>
                </p:grpSpPr>
                <p:grpSp>
                  <p:nvGrpSpPr>
                    <p:cNvPr id="38" name="组合 37">
                      <a:extLst>
                        <a:ext uri="{FF2B5EF4-FFF2-40B4-BE49-F238E27FC236}">
                          <a16:creationId xmlns:a16="http://schemas.microsoft.com/office/drawing/2014/main" id="{4C42D384-558F-4E2A-82DB-595EB762B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2035" y="3484748"/>
                      <a:ext cx="616308" cy="422058"/>
                      <a:chOff x="1676512" y="3510672"/>
                      <a:chExt cx="616308" cy="422058"/>
                    </a:xfrm>
                  </p:grpSpPr>
                  <p:grpSp>
                    <p:nvGrpSpPr>
                      <p:cNvPr id="36" name="组合 35">
                        <a:extLst>
                          <a:ext uri="{FF2B5EF4-FFF2-40B4-BE49-F238E27FC236}">
                            <a16:creationId xmlns:a16="http://schemas.microsoft.com/office/drawing/2014/main" id="{21B904B9-1AB0-40D4-9177-8181E98C396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76512" y="3510672"/>
                        <a:ext cx="616308" cy="422058"/>
                        <a:chOff x="1671606" y="3425732"/>
                        <a:chExt cx="616308" cy="422058"/>
                      </a:xfrm>
                    </p:grpSpPr>
                    <p:sp>
                      <p:nvSpPr>
                        <p:cNvPr id="33" name="椭圆 32">
                          <a:extLst>
                            <a:ext uri="{FF2B5EF4-FFF2-40B4-BE49-F238E27FC236}">
                              <a16:creationId xmlns:a16="http://schemas.microsoft.com/office/drawing/2014/main" id="{56EC9F6C-2C08-4C83-A9B8-B9E628E044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187569">
                          <a:off x="1732557" y="3448925"/>
                          <a:ext cx="383308" cy="91753"/>
                        </a:xfrm>
                        <a:prstGeom prst="ellipse">
                          <a:avLst/>
                        </a:prstGeom>
                        <a:pattFill prst="wdDnDiag">
                          <a:fgClr>
                            <a:schemeClr val="tx1"/>
                          </a:fgClr>
                          <a:bgClr>
                            <a:schemeClr val="bg1"/>
                          </a:bgClr>
                        </a:patt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cxnSp>
                      <p:nvCxnSpPr>
                        <p:cNvPr id="35" name="直接连接符 34">
                          <a:extLst>
                            <a:ext uri="{FF2B5EF4-FFF2-40B4-BE49-F238E27FC236}">
                              <a16:creationId xmlns:a16="http://schemas.microsoft.com/office/drawing/2014/main" id="{B4861F9B-BE10-4CD9-80FE-4B6B4BCD51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rot="18222613" flipH="1">
                          <a:off x="1768731" y="3328607"/>
                          <a:ext cx="422058" cy="616308"/>
                        </a:xfrm>
                        <a:prstGeom prst="line">
                          <a:avLst/>
                        </a:prstGeom>
                        <a:ln w="12700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7" name="矩形 36">
                        <a:extLst>
                          <a:ext uri="{FF2B5EF4-FFF2-40B4-BE49-F238E27FC236}">
                            <a16:creationId xmlns:a16="http://schemas.microsoft.com/office/drawing/2014/main" id="{D86B16F5-9D0A-431F-B588-495859EEBB1E}"/>
                          </a:ext>
                        </a:extLst>
                      </p:cNvPr>
                      <p:cNvSpPr/>
                      <p:nvPr/>
                    </p:nvSpPr>
                    <p:spPr>
                      <a:xfrm rot="20239674">
                        <a:off x="1856003" y="3782583"/>
                        <a:ext cx="354035" cy="4571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</p:grpSp>
                <p:cxnSp>
                  <p:nvCxnSpPr>
                    <p:cNvPr id="40" name="直接箭头连接符 39">
                      <a:extLst>
                        <a:ext uri="{FF2B5EF4-FFF2-40B4-BE49-F238E27FC236}">
                          <a16:creationId xmlns:a16="http://schemas.microsoft.com/office/drawing/2014/main" id="{5F1C3281-E3C3-4B66-B47F-3A89090719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8222613" flipH="1">
                      <a:off x="1976998" y="3651338"/>
                      <a:ext cx="188544" cy="10072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8D82FC97-BB2E-4256-A4F0-5971A47DAF4C}"/>
                    </a:ext>
                  </a:extLst>
                </p:cNvPr>
                <p:cNvSpPr/>
                <p:nvPr/>
              </p:nvSpPr>
              <p:spPr>
                <a:xfrm rot="10800000">
                  <a:off x="1659534" y="2718588"/>
                  <a:ext cx="223065" cy="269318"/>
                </a:xfrm>
                <a:prstGeom prst="arc">
                  <a:avLst>
                    <a:gd name="adj1" fmla="val 16200000"/>
                    <a:gd name="adj2" fmla="val 188483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D381024D-AEA2-4C39-A22F-B17187D4360B}"/>
                    </a:ext>
                  </a:extLst>
                </p:cNvPr>
                <p:cNvSpPr txBox="1"/>
                <p:nvPr/>
              </p:nvSpPr>
              <p:spPr>
                <a:xfrm>
                  <a:off x="1269428" y="3250025"/>
                  <a:ext cx="102377" cy="1692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00" b="1" dirty="0"/>
                    <a:t>D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A6985988-7B79-47DE-8F94-9642F030CF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7830" y="2879265"/>
                      <a:ext cx="102377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5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altLang="zh-CN" sz="500" b="1" dirty="0"/>
                    </a:p>
                  </p:txBody>
                </p:sp>
              </mc:Choice>
              <mc:Fallback xmlns="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A6985988-7B79-47DE-8F94-9642F030CF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7830" y="2879265"/>
                      <a:ext cx="102377" cy="1692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文本框 63">
                      <a:extLst>
                        <a:ext uri="{FF2B5EF4-FFF2-40B4-BE49-F238E27FC236}">
                          <a16:creationId xmlns:a16="http://schemas.microsoft.com/office/drawing/2014/main" id="{64B198C2-4BEE-46ED-AFF3-7498A43D4D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0110" y="3300416"/>
                      <a:ext cx="102377" cy="1692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en-US" altLang="zh-CN" sz="500" b="1" dirty="0"/>
                    </a:p>
                  </p:txBody>
                </p:sp>
              </mc:Choice>
              <mc:Fallback xmlns="">
                <p:sp>
                  <p:nvSpPr>
                    <p:cNvPr id="64" name="文本框 63">
                      <a:extLst>
                        <a:ext uri="{FF2B5EF4-FFF2-40B4-BE49-F238E27FC236}">
                          <a16:creationId xmlns:a16="http://schemas.microsoft.com/office/drawing/2014/main" id="{64B198C2-4BEE-46ED-AFF3-7498A43D4D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90110" y="3300416"/>
                      <a:ext cx="102377" cy="16927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352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7442E393-7389-44D4-B59B-0648DA0C41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6865" y="2773526"/>
                      <a:ext cx="102377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500" b="1" i="1" dirty="0" smtClean="0">
                                <a:latin typeface="Cambria Math" panose="02040503050406030204" pitchFamily="18" charset="0"/>
                              </a:rPr>
                              <m:t>𝝋</m:t>
                            </m:r>
                          </m:oMath>
                        </m:oMathPara>
                      </a14:m>
                      <a:endParaRPr lang="en-US" altLang="zh-CN" sz="500" b="1" dirty="0"/>
                    </a:p>
                  </p:txBody>
                </p:sp>
              </mc:Choice>
              <mc:Fallback xmlns="">
                <p:sp>
                  <p:nvSpPr>
                    <p:cNvPr id="86" name="文本框 85">
                      <a:extLst>
                        <a:ext uri="{FF2B5EF4-FFF2-40B4-BE49-F238E27FC236}">
                          <a16:creationId xmlns:a16="http://schemas.microsoft.com/office/drawing/2014/main" id="{7442E393-7389-44D4-B59B-0648DA0C41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6865" y="2773526"/>
                      <a:ext cx="102377" cy="1692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7C59C0A1-BFE0-4642-98E9-A6A95BF3B2C8}"/>
                    </a:ext>
                  </a:extLst>
                </p:cNvPr>
                <p:cNvSpPr/>
                <p:nvPr/>
              </p:nvSpPr>
              <p:spPr>
                <a:xfrm rot="254642">
                  <a:off x="1466589" y="2898671"/>
                  <a:ext cx="223065" cy="269318"/>
                </a:xfrm>
                <a:prstGeom prst="arc">
                  <a:avLst>
                    <a:gd name="adj1" fmla="val 16200000"/>
                    <a:gd name="adj2" fmla="val 188483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76702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BA86-CE22-40E8-A3D7-360032EA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Design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488B7-A9B7-474B-83F3-3A7E0510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Diffraction Grating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603C92-56A7-4826-B199-39E69177B08B}"/>
                  </a:ext>
                </a:extLst>
              </p:cNvPr>
              <p:cNvSpPr txBox="1"/>
              <p:nvPr/>
            </p:nvSpPr>
            <p:spPr>
              <a:xfrm>
                <a:off x="5059680" y="3274256"/>
                <a:ext cx="6096000" cy="873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𝑥𝑠𝑖𝑛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603C92-56A7-4826-B199-39E69177B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80" y="3274256"/>
                <a:ext cx="6096000" cy="8737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231A1FD-6679-4650-A1E9-3B0765F908E7}"/>
              </a:ext>
            </a:extLst>
          </p:cNvPr>
          <p:cNvPicPr/>
          <p:nvPr/>
        </p:nvPicPr>
        <p:blipFill rotWithShape="1">
          <a:blip r:embed="rId3" cstate="print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45464" r="14247" b="5137"/>
          <a:stretch/>
        </p:blipFill>
        <p:spPr bwMode="auto">
          <a:xfrm>
            <a:off x="1280160" y="2425635"/>
            <a:ext cx="3779520" cy="20148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07C3510-847E-4361-BDCF-2C3CB37D4B4B}"/>
                  </a:ext>
                </a:extLst>
              </p:cNvPr>
              <p:cNvSpPr txBox="1"/>
              <p:nvPr/>
            </p:nvSpPr>
            <p:spPr>
              <a:xfrm>
                <a:off x="4978400" y="243217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𝑥𝑠𝑖𝑛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07C3510-847E-4361-BDCF-2C3CB37D4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0" y="243217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674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BA86-CE22-40E8-A3D7-360032EA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Design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488B7-A9B7-474B-83F3-3A7E051054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Diffraction Grating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B10034E-E87E-4FC5-9817-7869BC3D9031}"/>
                  </a:ext>
                </a:extLst>
              </p:cNvPr>
              <p:cNvSpPr txBox="1"/>
              <p:nvPr/>
            </p:nvSpPr>
            <p:spPr>
              <a:xfrm>
                <a:off x="6019800" y="3462237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GB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GB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GB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GB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𝑎</m:t>
                      </m:r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GB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𝑠𝑖𝑛𝑢</m:t>
                          </m:r>
                        </m:num>
                        <m:den>
                          <m:r>
                            <a:rPr lang="en-GB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GB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𝑠𝑖𝑛𝑁𝑣</m:t>
                          </m:r>
                        </m:num>
                        <m:den>
                          <m:r>
                            <a:rPr lang="en-GB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𝑠𝑖𝑛𝑣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sin</m:t>
                      </m:r>
                      <m:r>
                        <a:rPr lang="en-GB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⁡</m:t>
                      </m:r>
                      <m:r>
                        <a:rPr lang="en-GB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[2</m:t>
                      </m:r>
                      <m:r>
                        <a:rPr lang="en-GB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𝜋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GB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𝑁</m:t>
                              </m:r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−1)(</m:t>
                              </m:r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𝑎</m:t>
                              </m:r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𝑏</m:t>
                              </m:r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𝑠𝑖𝑛</m:t>
                              </m:r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GB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GB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B10034E-E87E-4FC5-9817-7869BC3D9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462237"/>
                <a:ext cx="609600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60546D-900F-4254-AFF7-5D395CF6FE24}"/>
                  </a:ext>
                </a:extLst>
              </p:cNvPr>
              <p:cNvSpPr txBox="1"/>
              <p:nvPr/>
            </p:nvSpPr>
            <p:spPr>
              <a:xfrm>
                <a:off x="838200" y="2352094"/>
                <a:ext cx="5181600" cy="2934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𝑥𝑠𝑖𝑛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𝑥𝑠𝑖𝑛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𝑥𝑠𝑖𝑛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CN" sz="160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zh-CN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𝑥𝑠𝑖𝑛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60546D-900F-4254-AFF7-5D395CF6F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2094"/>
                <a:ext cx="5181600" cy="2934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D803C20-0C15-44A6-81CA-238EB38124CB}"/>
                  </a:ext>
                </a:extLst>
              </p:cNvPr>
              <p:cNvSpPr txBox="1"/>
              <p:nvPr/>
            </p:nvSpPr>
            <p:spPr>
              <a:xfrm>
                <a:off x="6543040" y="4226661"/>
                <a:ext cx="6096000" cy="505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𝑢</m:t>
                    </m:r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𝜋</m:t>
                        </m:r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𝑎𝑠𝑖𝑛</m:t>
                        </m:r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𝜃</m:t>
                        </m:r>
                      </m:num>
                      <m:den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𝑣</m:t>
                    </m:r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  <m:r>
                                  <a:rPr lang="en-GB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GB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GB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𝑠𝑖𝑛</m:t>
                            </m:r>
                            <m:r>
                              <a:rPr lang="en-GB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rPr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D803C20-0C15-44A6-81CA-238EB3812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40" y="4226661"/>
                <a:ext cx="6096000" cy="505331"/>
              </a:xfrm>
              <a:prstGeom prst="rect">
                <a:avLst/>
              </a:prstGeom>
              <a:blipFill>
                <a:blip r:embed="rId4"/>
                <a:stretch>
                  <a:fillRect l="-800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45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BA86-CE22-40E8-A3D7-360032EA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Design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488B7-A9B7-474B-83F3-3A7E051054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Diffraction Grating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D28451-BFDB-4853-946B-748AE1CFE516}"/>
                  </a:ext>
                </a:extLst>
              </p:cNvPr>
              <p:cNvSpPr txBox="1"/>
              <p:nvPr/>
            </p:nvSpPr>
            <p:spPr>
              <a:xfrm>
                <a:off x="-289560" y="3104873"/>
                <a:ext cx="6096000" cy="648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𝑁𝑣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D28451-BFDB-4853-946B-748AE1CFE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560" y="3104873"/>
                <a:ext cx="6096000" cy="648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2BE898B-03FA-46D8-84DA-7A0E51ED800D}"/>
              </a:ext>
            </a:extLst>
          </p:cNvPr>
          <p:cNvPicPr/>
          <p:nvPr/>
        </p:nvPicPr>
        <p:blipFill>
          <a:blip r:embed="rId3" cstate="print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899920"/>
            <a:ext cx="5826158" cy="353187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841605-07D7-4E3B-A739-2163A7988E45}"/>
                  </a:ext>
                </a:extLst>
              </p:cNvPr>
              <p:cNvSpPr txBox="1"/>
              <p:nvPr/>
            </p:nvSpPr>
            <p:spPr>
              <a:xfrm>
                <a:off x="934720" y="3888064"/>
                <a:ext cx="6096000" cy="505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𝑢</m:t>
                    </m:r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𝜋</m:t>
                        </m:r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𝑎𝑠𝑖𝑛</m:t>
                        </m:r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𝜃</m:t>
                        </m:r>
                      </m:num>
                      <m:den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𝑣</m:t>
                    </m:r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  <m:r>
                                  <a:rPr lang="en-GB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GB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GB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𝑠𝑖𝑛</m:t>
                            </m:r>
                            <m:r>
                              <a:rPr lang="en-GB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GB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rPr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841605-07D7-4E3B-A739-2163A798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0" y="3888064"/>
                <a:ext cx="6096000" cy="505331"/>
              </a:xfrm>
              <a:prstGeom prst="rect">
                <a:avLst/>
              </a:prstGeom>
              <a:blipFill>
                <a:blip r:embed="rId4"/>
                <a:stretch>
                  <a:fillRect l="-800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73C5F79-C438-4A89-9F19-DC18EC151A30}"/>
                  </a:ext>
                </a:extLst>
              </p:cNvPr>
              <p:cNvSpPr txBox="1"/>
              <p:nvPr/>
            </p:nvSpPr>
            <p:spPr>
              <a:xfrm>
                <a:off x="-211118" y="459571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73C5F79-C438-4A89-9F19-DC18EC151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118" y="4595713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7C7CC3D-8ADE-4FA0-B1A7-F1696A6977AE}"/>
              </a:ext>
            </a:extLst>
          </p:cNvPr>
          <p:cNvSpPr txBox="1"/>
          <p:nvPr/>
        </p:nvSpPr>
        <p:spPr>
          <a:xfrm>
            <a:off x="76202" y="49650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Grating Equation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798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BA86-CE22-40E8-A3D7-360032EA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Design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488B7-A9B7-474B-83F3-3A7E051054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Diffraction Grating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BE898B-03FA-46D8-84DA-7A0E51ED800D}"/>
              </a:ext>
            </a:extLst>
          </p:cNvPr>
          <p:cNvPicPr/>
          <p:nvPr/>
        </p:nvPicPr>
        <p:blipFill>
          <a:blip r:embed="rId2" cstate="print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899920"/>
            <a:ext cx="5826158" cy="353187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0F5D8D-FFD7-4DBA-9D94-FED485CF93F0}"/>
                  </a:ext>
                </a:extLst>
              </p:cNvPr>
              <p:cNvSpPr txBox="1"/>
              <p:nvPr/>
            </p:nvSpPr>
            <p:spPr>
              <a:xfrm>
                <a:off x="1231900" y="2904754"/>
                <a:ext cx="6243320" cy="524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𝑣</m:t>
                    </m:r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𝑘</m:t>
                    </m:r>
                    <m:r>
                      <a:rPr lang="en-GB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𝑁𝑣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CN" dirty="0"/>
                  <a:t> has maximum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0F5D8D-FFD7-4DBA-9D94-FED485CF9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00" y="2904754"/>
                <a:ext cx="6243320" cy="524246"/>
              </a:xfrm>
              <a:prstGeom prst="rect">
                <a:avLst/>
              </a:prstGeom>
              <a:blipFill>
                <a:blip r:embed="rId3"/>
                <a:stretch>
                  <a:fillRect l="-781"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CD4C69F-3E2E-4BE2-81C4-5F43A421E119}"/>
                  </a:ext>
                </a:extLst>
              </p:cNvPr>
              <p:cNvSpPr txBox="1"/>
              <p:nvPr/>
            </p:nvSpPr>
            <p:spPr>
              <a:xfrm>
                <a:off x="76202" y="356393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=0,1,2,…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CD4C69F-3E2E-4BE2-81C4-5F43A421E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2" y="3563937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DB3031-6CA3-40DE-9C50-9AFE64C2FA3C}"/>
                  </a:ext>
                </a:extLst>
              </p:cNvPr>
              <p:cNvSpPr txBox="1"/>
              <p:nvPr/>
            </p:nvSpPr>
            <p:spPr>
              <a:xfrm>
                <a:off x="93680" y="406106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DB3031-6CA3-40DE-9C50-9AFE64C2F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0" y="4061063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881A956-8E2D-445C-ACCE-E18002ED9994}"/>
              </a:ext>
            </a:extLst>
          </p:cNvPr>
          <p:cNvSpPr txBox="1"/>
          <p:nvPr/>
        </p:nvSpPr>
        <p:spPr>
          <a:xfrm>
            <a:off x="381000" y="4430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Grating Equation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36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4A59578-63A9-40B6-AF6D-FAC88ED5F7DB}"/>
              </a:ext>
            </a:extLst>
          </p:cNvPr>
          <p:cNvGrpSpPr/>
          <p:nvPr/>
        </p:nvGrpSpPr>
        <p:grpSpPr>
          <a:xfrm>
            <a:off x="845228" y="129989"/>
            <a:ext cx="4847361" cy="3055311"/>
            <a:chOff x="3220874" y="3276600"/>
            <a:chExt cx="4919079" cy="3100515"/>
          </a:xfrm>
        </p:grpSpPr>
        <p:pic>
          <p:nvPicPr>
            <p:cNvPr id="6" name="图片 5" descr="黑暗中的灯光&#10;&#10;中度可信度描述已自动生成">
              <a:extLst>
                <a:ext uri="{FF2B5EF4-FFF2-40B4-BE49-F238E27FC236}">
                  <a16:creationId xmlns:a16="http://schemas.microsoft.com/office/drawing/2014/main" id="{DB7798E3-2DAF-4737-8215-11605CF53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9" t="40119" b="44709"/>
            <a:stretch/>
          </p:blipFill>
          <p:spPr>
            <a:xfrm flipH="1">
              <a:off x="3601204" y="3581400"/>
              <a:ext cx="4323595" cy="343865"/>
            </a:xfrm>
            <a:prstGeom prst="rect">
              <a:avLst/>
            </a:prstGeom>
          </p:spPr>
        </p:pic>
        <p:sp>
          <p:nvSpPr>
            <p:cNvPr id="7" name="AutoShape 2">
              <a:extLst>
                <a:ext uri="{FF2B5EF4-FFF2-40B4-BE49-F238E27FC236}">
                  <a16:creationId xmlns:a16="http://schemas.microsoft.com/office/drawing/2014/main" id="{5639E3FA-C9DB-4DFC-8959-0D3ED096B6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" name="图片 7" descr="图表&#10;&#10;描述已自动生成">
              <a:extLst>
                <a:ext uri="{FF2B5EF4-FFF2-40B4-BE49-F238E27FC236}">
                  <a16:creationId xmlns:a16="http://schemas.microsoft.com/office/drawing/2014/main" id="{27BA23B2-B7A4-4177-8CD4-8FBE6AA08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874" y="4025153"/>
              <a:ext cx="4919079" cy="2351962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625823C-EBE5-417A-B027-30786DE9F7B4}"/>
              </a:ext>
            </a:extLst>
          </p:cNvPr>
          <p:cNvGrpSpPr/>
          <p:nvPr/>
        </p:nvGrpSpPr>
        <p:grpSpPr>
          <a:xfrm>
            <a:off x="6391836" y="430346"/>
            <a:ext cx="4880526" cy="2754954"/>
            <a:chOff x="2438392" y="1128519"/>
            <a:chExt cx="7315215" cy="4129284"/>
          </a:xfrm>
        </p:grpSpPr>
        <p:pic>
          <p:nvPicPr>
            <p:cNvPr id="10" name="图片 9" descr="黑暗中的灯光&#10;&#10;中度可信度描述已自动生成">
              <a:extLst>
                <a:ext uri="{FF2B5EF4-FFF2-40B4-BE49-F238E27FC236}">
                  <a16:creationId xmlns:a16="http://schemas.microsoft.com/office/drawing/2014/main" id="{75E0E521-5AD8-43C2-8036-18CC8A6CA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920" b="46240"/>
            <a:stretch/>
          </p:blipFill>
          <p:spPr>
            <a:xfrm flipH="1">
              <a:off x="3108254" y="1128519"/>
              <a:ext cx="6349510" cy="507891"/>
            </a:xfrm>
            <a:prstGeom prst="rect">
              <a:avLst/>
            </a:prstGeom>
          </p:spPr>
        </p:pic>
        <p:pic>
          <p:nvPicPr>
            <p:cNvPr id="11" name="图片 10" descr="图表, 直方图&#10;&#10;描述已自动生成">
              <a:extLst>
                <a:ext uri="{FF2B5EF4-FFF2-40B4-BE49-F238E27FC236}">
                  <a16:creationId xmlns:a16="http://schemas.microsoft.com/office/drawing/2014/main" id="{A91DAE2B-F233-4B0A-816E-E10278BF7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2" y="1600196"/>
              <a:ext cx="7315215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209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BA86-CE22-40E8-A3D7-360032EA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Design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488B7-A9B7-474B-83F3-3A7E051054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Sensor’s Physical Resolution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5EED640-B494-4313-9836-3A0DEE4E6A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7B2E211-192E-46E4-B26A-BDA505D15329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836420" y="2869882"/>
            <a:ext cx="3185160" cy="15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1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BA86-CE22-40E8-A3D7-360032EA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Design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488B7-A9B7-474B-83F3-3A7E05105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5080" y="1443665"/>
            <a:ext cx="5181600" cy="4351338"/>
          </a:xfrm>
        </p:spPr>
        <p:txBody>
          <a:bodyPr/>
          <a:lstStyle/>
          <a:p>
            <a:r>
              <a:rPr lang="en-US" altLang="zh-CN" dirty="0"/>
              <a:t>Rayleigh Criterion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8810AF-7B01-4F1D-BB5C-7F3F0075B59D}"/>
              </a:ext>
            </a:extLst>
          </p:cNvPr>
          <p:cNvGrpSpPr/>
          <p:nvPr/>
        </p:nvGrpSpPr>
        <p:grpSpPr>
          <a:xfrm>
            <a:off x="6893560" y="2293936"/>
            <a:ext cx="3717290" cy="2428897"/>
            <a:chOff x="0" y="0"/>
            <a:chExt cx="3878580" cy="2534285"/>
          </a:xfrm>
        </p:grpSpPr>
        <p:pic>
          <p:nvPicPr>
            <p:cNvPr id="7" name="图片 6" descr="1: The Rayleigh criterion: Two points are regarded as just resolved... |  Download Scientific Diagram">
              <a:extLst>
                <a:ext uri="{FF2B5EF4-FFF2-40B4-BE49-F238E27FC236}">
                  <a16:creationId xmlns:a16="http://schemas.microsoft.com/office/drawing/2014/main" id="{C23DF8CE-4ECE-4EF6-8612-B4AC9FA6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78580" cy="157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图片 7" descr="Rayleigh criterion">
              <a:extLst>
                <a:ext uri="{FF2B5EF4-FFF2-40B4-BE49-F238E27FC236}">
                  <a16:creationId xmlns:a16="http://schemas.microsoft.com/office/drawing/2014/main" id="{4049EF83-3DAE-448F-888D-289547A46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0893" r="-2637"/>
            <a:stretch/>
          </p:blipFill>
          <p:spPr bwMode="auto">
            <a:xfrm>
              <a:off x="15240" y="1584960"/>
              <a:ext cx="3855720" cy="9493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图片 9" descr="Find the angular width of the central maxima of Fraunhofer diffrac">
            <a:extLst>
              <a:ext uri="{FF2B5EF4-FFF2-40B4-BE49-F238E27FC236}">
                <a16:creationId xmlns:a16="http://schemas.microsoft.com/office/drawing/2014/main" id="{8B6ED5D2-4A62-41C9-AA90-6A3FDEB03F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30" y="2527616"/>
            <a:ext cx="4291330" cy="28867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8288F6-4682-4BD9-BD6F-1665DC242AC6}"/>
                  </a:ext>
                </a:extLst>
              </p:cNvPr>
              <p:cNvSpPr txBox="1"/>
              <p:nvPr/>
            </p:nvSpPr>
            <p:spPr>
              <a:xfrm>
                <a:off x="5704205" y="5080345"/>
                <a:ext cx="6096000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0.61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8288F6-4682-4BD9-BD6F-1665DC24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05" y="5080345"/>
                <a:ext cx="6096000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37AC4A0-6138-4692-BDA4-FC9400734E34}"/>
              </a:ext>
            </a:extLst>
          </p:cNvPr>
          <p:cNvSpPr txBox="1"/>
          <p:nvPr/>
        </p:nvSpPr>
        <p:spPr>
          <a:xfrm>
            <a:off x="1766459" y="5425671"/>
            <a:ext cx="372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Fraunhofer single slit diffraction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84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8BA86-CE22-40E8-A3D7-360032EA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Design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488B7-A9B7-474B-83F3-3A7E051054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Width of Slit’s Image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A02AB0E-8005-4A69-A171-522E1D04CBDE}"/>
                  </a:ext>
                </a:extLst>
              </p:cNvPr>
              <p:cNvSpPr txBox="1"/>
              <p:nvPr/>
            </p:nvSpPr>
            <p:spPr>
              <a:xfrm>
                <a:off x="5152586" y="3522220"/>
                <a:ext cx="6096000" cy="66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𝑓𝑜𝑐𝑢𝑠𝑒𝑟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𝑐𝑜𝑙𝑙𝑖𝑚𝑎𝑡𝑜𝑟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A02AB0E-8005-4A69-A171-522E1D04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86" y="3522220"/>
                <a:ext cx="6096000" cy="665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C67FA1BD-2A35-4E55-812A-40E3A94A8613}"/>
              </a:ext>
            </a:extLst>
          </p:cNvPr>
          <p:cNvGrpSpPr/>
          <p:nvPr/>
        </p:nvGrpSpPr>
        <p:grpSpPr>
          <a:xfrm>
            <a:off x="1594038" y="2677610"/>
            <a:ext cx="3223260" cy="2482960"/>
            <a:chOff x="1432560" y="2368178"/>
            <a:chExt cx="3223260" cy="248296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43E831E-FEF2-4B6D-B1D0-78FDB180FA56}"/>
                </a:ext>
              </a:extLst>
            </p:cNvPr>
            <p:cNvGrpSpPr/>
            <p:nvPr/>
          </p:nvGrpSpPr>
          <p:grpSpPr>
            <a:xfrm>
              <a:off x="1432560" y="2433049"/>
              <a:ext cx="3223260" cy="2161048"/>
              <a:chOff x="1981200" y="1173209"/>
              <a:chExt cx="3223260" cy="2161048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35FD152-D025-439B-97F7-012428D74261}"/>
                  </a:ext>
                </a:extLst>
              </p:cNvPr>
              <p:cNvGrpSpPr/>
              <p:nvPr/>
            </p:nvGrpSpPr>
            <p:grpSpPr>
              <a:xfrm>
                <a:off x="2344067" y="2115391"/>
                <a:ext cx="497" cy="718655"/>
                <a:chOff x="2285503" y="1726154"/>
                <a:chExt cx="497" cy="963931"/>
              </a:xfrm>
            </p:grpSpPr>
            <p:cxnSp>
              <p:nvCxnSpPr>
                <p:cNvPr id="40" name="直接箭头连接符 39">
                  <a:extLst>
                    <a:ext uri="{FF2B5EF4-FFF2-40B4-BE49-F238E27FC236}">
                      <a16:creationId xmlns:a16="http://schemas.microsoft.com/office/drawing/2014/main" id="{C243508B-BBC6-432C-BBDC-630B93002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5503" y="1726154"/>
                  <a:ext cx="0" cy="314437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DAE8B1EF-A71F-41AD-B538-059E15240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86000" y="2375647"/>
                  <a:ext cx="0" cy="31443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4C9413E8-7411-4568-90FA-AACAA4F10793}"/>
                  </a:ext>
                </a:extLst>
              </p:cNvPr>
              <p:cNvCxnSpPr>
                <a:cxnSpLocks/>
                <a:stCxn id="31" idx="0"/>
                <a:endCxn id="21" idx="0"/>
              </p:cNvCxnSpPr>
              <p:nvPr/>
            </p:nvCxnSpPr>
            <p:spPr>
              <a:xfrm flipV="1">
                <a:off x="2343147" y="1912620"/>
                <a:ext cx="798194" cy="4404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D4996A5C-DBEA-4CBD-9401-646789370CA4}"/>
                  </a:ext>
                </a:extLst>
              </p:cNvPr>
              <p:cNvCxnSpPr>
                <a:cxnSpLocks/>
                <a:stCxn id="31" idx="2"/>
                <a:endCxn id="21" idx="4"/>
              </p:cNvCxnSpPr>
              <p:nvPr/>
            </p:nvCxnSpPr>
            <p:spPr>
              <a:xfrm>
                <a:off x="2343147" y="2609114"/>
                <a:ext cx="798194" cy="3550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04646F0-C296-40D0-AF95-19D670F918D7}"/>
                  </a:ext>
                </a:extLst>
              </p:cNvPr>
              <p:cNvSpPr/>
              <p:nvPr/>
            </p:nvSpPr>
            <p:spPr>
              <a:xfrm>
                <a:off x="3093720" y="1912620"/>
                <a:ext cx="95242" cy="1051560"/>
              </a:xfrm>
              <a:prstGeom prst="ellipse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9C97245-7467-4663-BA36-1457C04BB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1200" y="2455657"/>
                <a:ext cx="322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76DEEE2-65CF-4D9A-B430-9D0B96C970B4}"/>
                  </a:ext>
                </a:extLst>
              </p:cNvPr>
              <p:cNvSpPr/>
              <p:nvPr/>
            </p:nvSpPr>
            <p:spPr>
              <a:xfrm>
                <a:off x="3524250" y="1912620"/>
                <a:ext cx="95242" cy="1051560"/>
              </a:xfrm>
              <a:prstGeom prst="ellipse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2D715A1-B9E0-49AE-BCC3-A054067BD3B0}"/>
                      </a:ext>
                    </a:extLst>
                  </p:cNvPr>
                  <p:cNvSpPr txBox="1"/>
                  <p:nvPr/>
                </p:nvSpPr>
                <p:spPr>
                  <a:xfrm>
                    <a:off x="2917769" y="1524337"/>
                    <a:ext cx="449565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62D715A1-B9E0-49AE-BCC3-A054067BD3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7769" y="1524337"/>
                    <a:ext cx="44956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C9042E85-0E12-403B-B550-13B1D7E636D6}"/>
                      </a:ext>
                    </a:extLst>
                  </p:cNvPr>
                  <p:cNvSpPr txBox="1"/>
                  <p:nvPr/>
                </p:nvSpPr>
                <p:spPr>
                  <a:xfrm>
                    <a:off x="3365433" y="1531363"/>
                    <a:ext cx="449565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C9042E85-0E12-403B-B550-13B1D7E636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5433" y="1531363"/>
                    <a:ext cx="44956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9A3CDBF-5A5B-47EE-81B8-FBAD2AAA6FB2}"/>
                  </a:ext>
                </a:extLst>
              </p:cNvPr>
              <p:cNvCxnSpPr/>
              <p:nvPr/>
            </p:nvCxnSpPr>
            <p:spPr>
              <a:xfrm>
                <a:off x="5003045" y="1542542"/>
                <a:ext cx="0" cy="17917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126CAFB-9EF2-4FB8-B41F-CC6C880064FB}"/>
                  </a:ext>
                </a:extLst>
              </p:cNvPr>
              <p:cNvCxnSpPr>
                <a:cxnSpLocks/>
                <a:stCxn id="23" idx="0"/>
                <a:endCxn id="33" idx="0"/>
              </p:cNvCxnSpPr>
              <p:nvPr/>
            </p:nvCxnSpPr>
            <p:spPr>
              <a:xfrm>
                <a:off x="3571871" y="1912620"/>
                <a:ext cx="1369698" cy="38274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0B2E037B-1160-4D11-9CDB-CC05F97EC54B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494" y="1766330"/>
                    <a:ext cx="220982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0B2E037B-1160-4D11-9CDB-CC05F97EC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5494" y="1766330"/>
                    <a:ext cx="22098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75000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12F4069F-D21C-4D30-B20B-7B90AC93F4FC}"/>
                  </a:ext>
                </a:extLst>
              </p:cNvPr>
              <p:cNvCxnSpPr>
                <a:cxnSpLocks/>
                <a:stCxn id="23" idx="4"/>
                <a:endCxn id="33" idx="2"/>
              </p:cNvCxnSpPr>
              <p:nvPr/>
            </p:nvCxnSpPr>
            <p:spPr>
              <a:xfrm flipV="1">
                <a:off x="3571871" y="2646433"/>
                <a:ext cx="1369698" cy="31774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F5D45FA4-F371-4DD8-B1F7-91FD7CE7730E}"/>
                      </a:ext>
                    </a:extLst>
                  </p:cNvPr>
                  <p:cNvSpPr txBox="1"/>
                  <p:nvPr/>
                </p:nvSpPr>
                <p:spPr>
                  <a:xfrm>
                    <a:off x="4544878" y="1746059"/>
                    <a:ext cx="220982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F5D45FA4-F371-4DD8-B1F7-91FD7CE773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4878" y="1746059"/>
                    <a:ext cx="22098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97222" b="-1667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F9D9571-ABFD-4F00-A54B-41CA03FDC75E}"/>
                  </a:ext>
                </a:extLst>
              </p:cNvPr>
              <p:cNvSpPr/>
              <p:nvPr/>
            </p:nvSpPr>
            <p:spPr>
              <a:xfrm>
                <a:off x="2298311" y="2353073"/>
                <a:ext cx="89671" cy="2560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0BA3AC5-396E-4486-8C7E-81B05A0F15BB}"/>
                  </a:ext>
                </a:extLst>
              </p:cNvPr>
              <p:cNvGrpSpPr/>
              <p:nvPr/>
            </p:nvGrpSpPr>
            <p:grpSpPr>
              <a:xfrm>
                <a:off x="4941569" y="2045693"/>
                <a:ext cx="2605" cy="805810"/>
                <a:chOff x="2283395" y="1609253"/>
                <a:chExt cx="2605" cy="1080832"/>
              </a:xfrm>
            </p:grpSpPr>
            <p:cxnSp>
              <p:nvCxnSpPr>
                <p:cNvPr id="38" name="直接箭头连接符 37">
                  <a:extLst>
                    <a:ext uri="{FF2B5EF4-FFF2-40B4-BE49-F238E27FC236}">
                      <a16:creationId xmlns:a16="http://schemas.microsoft.com/office/drawing/2014/main" id="{14488D9F-8487-472F-A530-6A5809CD78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3395" y="1609253"/>
                  <a:ext cx="0" cy="314437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9A204450-4F7F-4C45-8A7F-722E78E5F9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86000" y="2375647"/>
                  <a:ext cx="0" cy="31443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1A25312-7FDF-420D-8E07-F484B2F8BEDF}"/>
                  </a:ext>
                </a:extLst>
              </p:cNvPr>
              <p:cNvSpPr/>
              <p:nvPr/>
            </p:nvSpPr>
            <p:spPr>
              <a:xfrm>
                <a:off x="4880092" y="2295360"/>
                <a:ext cx="122953" cy="3510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01B8FDDF-60E8-4C5A-9E74-7DD527EE9144}"/>
                  </a:ext>
                </a:extLst>
              </p:cNvPr>
              <p:cNvCxnSpPr>
                <a:cxnSpLocks/>
                <a:stCxn id="21" idx="0"/>
                <a:endCxn id="23" idx="0"/>
              </p:cNvCxnSpPr>
              <p:nvPr/>
            </p:nvCxnSpPr>
            <p:spPr>
              <a:xfrm>
                <a:off x="3141341" y="1912620"/>
                <a:ext cx="43053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75BA923E-C391-4ED8-BF49-2B02FCCC65DC}"/>
                  </a:ext>
                </a:extLst>
              </p:cNvPr>
              <p:cNvCxnSpPr>
                <a:cxnSpLocks/>
                <a:stCxn id="21" idx="4"/>
                <a:endCxn id="23" idx="4"/>
              </p:cNvCxnSpPr>
              <p:nvPr/>
            </p:nvCxnSpPr>
            <p:spPr>
              <a:xfrm>
                <a:off x="3141341" y="2964180"/>
                <a:ext cx="43053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A512BF1D-87BB-4184-B359-1201F2248F5D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63" y="1173209"/>
                    <a:ext cx="220982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A512BF1D-87BB-4184-B359-1201F2248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2063" y="1173209"/>
                    <a:ext cx="22098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7222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31944998-999F-48E1-8E7A-6C245AC3EFAC}"/>
                      </a:ext>
                    </a:extLst>
                  </p:cNvPr>
                  <p:cNvSpPr txBox="1"/>
                  <p:nvPr/>
                </p:nvSpPr>
                <p:spPr>
                  <a:xfrm>
                    <a:off x="2011674" y="2435697"/>
                    <a:ext cx="220982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31944998-999F-48E1-8E7A-6C245AC3EF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1674" y="2435697"/>
                    <a:ext cx="22098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9730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011083D-33B8-45F9-BCDF-578C3AF35B42}"/>
                </a:ext>
              </a:extLst>
            </p:cNvPr>
            <p:cNvSpPr/>
            <p:nvPr/>
          </p:nvSpPr>
          <p:spPr>
            <a:xfrm>
              <a:off x="1432560" y="2368178"/>
              <a:ext cx="3223260" cy="24829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3534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DC4CDCF1-5406-4AE4-A4EE-FBEB868187CB}"/>
              </a:ext>
            </a:extLst>
          </p:cNvPr>
          <p:cNvGrpSpPr/>
          <p:nvPr/>
        </p:nvGrpSpPr>
        <p:grpSpPr>
          <a:xfrm>
            <a:off x="833718" y="1873624"/>
            <a:ext cx="5749962" cy="3334869"/>
            <a:chOff x="833718" y="1873624"/>
            <a:chExt cx="5749962" cy="333486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446989C-FC64-4D98-ACFE-838B8096396C}"/>
                </a:ext>
              </a:extLst>
            </p:cNvPr>
            <p:cNvSpPr/>
            <p:nvPr/>
          </p:nvSpPr>
          <p:spPr>
            <a:xfrm>
              <a:off x="2214283" y="1873624"/>
              <a:ext cx="2151528" cy="33348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FBC892B-BE04-4F2F-9757-3F04821E7B72}"/>
                </a:ext>
              </a:extLst>
            </p:cNvPr>
            <p:cNvCxnSpPr/>
            <p:nvPr/>
          </p:nvCxnSpPr>
          <p:spPr>
            <a:xfrm>
              <a:off x="2940424" y="4527176"/>
              <a:ext cx="69924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48E6E82-0C5C-4A6D-9E80-073CA65D78FC}"/>
                </a:ext>
              </a:extLst>
            </p:cNvPr>
            <p:cNvCxnSpPr/>
            <p:nvPr/>
          </p:nvCxnSpPr>
          <p:spPr>
            <a:xfrm>
              <a:off x="833718" y="3541059"/>
              <a:ext cx="54684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59F5864-D938-475A-B774-5CFD91998A32}"/>
                </a:ext>
              </a:extLst>
            </p:cNvPr>
            <p:cNvCxnSpPr/>
            <p:nvPr/>
          </p:nvCxnSpPr>
          <p:spPr>
            <a:xfrm flipV="1">
              <a:off x="3291840" y="3541059"/>
              <a:ext cx="0" cy="98611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6D04C274-DFD9-4637-8DBA-E21DD515B6A4}"/>
                    </a:ext>
                  </a:extLst>
                </p:cNvPr>
                <p:cNvSpPr txBox="1"/>
                <p:nvPr/>
              </p:nvSpPr>
              <p:spPr>
                <a:xfrm>
                  <a:off x="3464560" y="3906520"/>
                  <a:ext cx="538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6D04C274-DFD9-4637-8DBA-E21DD515B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4560" y="3906520"/>
                  <a:ext cx="53846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16B7292-4BEF-4BC7-97A9-F1D8BDA8E1BA}"/>
                </a:ext>
              </a:extLst>
            </p:cNvPr>
            <p:cNvCxnSpPr>
              <a:cxnSpLocks/>
            </p:cNvCxnSpPr>
            <p:nvPr/>
          </p:nvCxnSpPr>
          <p:spPr>
            <a:xfrm>
              <a:off x="3706727" y="4527176"/>
              <a:ext cx="98719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B8B1503-60C8-492D-B09B-B6D67BC1C662}"/>
                    </a:ext>
                  </a:extLst>
                </p:cNvPr>
                <p:cNvSpPr txBox="1"/>
                <p:nvPr/>
              </p:nvSpPr>
              <p:spPr>
                <a:xfrm>
                  <a:off x="4721278" y="4342510"/>
                  <a:ext cx="186240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Spectra Line of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altLang="zh-CN" sz="1600" dirty="0"/>
                    <a:t> Wavelength Light </a:t>
                  </a:r>
                  <a:endParaRPr lang="zh-CN" altLang="en-US" sz="1600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B8B1503-60C8-492D-B09B-B6D67BC1C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1278" y="4342510"/>
                  <a:ext cx="1862402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634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5551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3BF94-6964-481B-8A4F-417B9A71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6CA709-E6BD-4044-81A7-29FBD55B32A4}"/>
              </a:ext>
            </a:extLst>
          </p:cNvPr>
          <p:cNvGrpSpPr/>
          <p:nvPr/>
        </p:nvGrpSpPr>
        <p:grpSpPr>
          <a:xfrm>
            <a:off x="605983" y="1949817"/>
            <a:ext cx="5430681" cy="3033276"/>
            <a:chOff x="2438392" y="1171931"/>
            <a:chExt cx="7315215" cy="4085872"/>
          </a:xfrm>
        </p:grpSpPr>
        <p:pic>
          <p:nvPicPr>
            <p:cNvPr id="19" name="图片 18" descr="黑暗里有灯光&#10;&#10;中度可信度描述已自动生成">
              <a:extLst>
                <a:ext uri="{FF2B5EF4-FFF2-40B4-BE49-F238E27FC236}">
                  <a16:creationId xmlns:a16="http://schemas.microsoft.com/office/drawing/2014/main" id="{DAD75B02-7374-4E3A-AACE-E6AC3F4CE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101" b="46031"/>
            <a:stretch/>
          </p:blipFill>
          <p:spPr>
            <a:xfrm flipH="1">
              <a:off x="3036424" y="1171931"/>
              <a:ext cx="6412375" cy="428265"/>
            </a:xfrm>
            <a:prstGeom prst="rect">
              <a:avLst/>
            </a:prstGeom>
          </p:spPr>
        </p:pic>
        <p:pic>
          <p:nvPicPr>
            <p:cNvPr id="20" name="图片 19" descr="图表, 直方图&#10;&#10;描述已自动生成">
              <a:extLst>
                <a:ext uri="{FF2B5EF4-FFF2-40B4-BE49-F238E27FC236}">
                  <a16:creationId xmlns:a16="http://schemas.microsoft.com/office/drawing/2014/main" id="{97BDAEA8-157F-403A-9E1B-B7900145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2" y="1600196"/>
              <a:ext cx="7315215" cy="3657607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6FA1F8-87A0-4D4C-9D41-7217FE5CB32F}"/>
              </a:ext>
            </a:extLst>
          </p:cNvPr>
          <p:cNvGrpSpPr/>
          <p:nvPr/>
        </p:nvGrpSpPr>
        <p:grpSpPr>
          <a:xfrm>
            <a:off x="6381622" y="1955544"/>
            <a:ext cx="5557681" cy="3027549"/>
            <a:chOff x="1138510" y="1291221"/>
            <a:chExt cx="7315215" cy="3984967"/>
          </a:xfrm>
        </p:grpSpPr>
        <p:pic>
          <p:nvPicPr>
            <p:cNvPr id="11" name="图片 10" descr="黑暗中的灯光&#10;&#10;低可信度描述已自动生成">
              <a:extLst>
                <a:ext uri="{FF2B5EF4-FFF2-40B4-BE49-F238E27FC236}">
                  <a16:creationId xmlns:a16="http://schemas.microsoft.com/office/drawing/2014/main" id="{28750F48-4583-4658-96E6-5585C22DB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567" b="46603"/>
            <a:stretch/>
          </p:blipFill>
          <p:spPr>
            <a:xfrm flipH="1">
              <a:off x="1729420" y="1291221"/>
              <a:ext cx="6462079" cy="327360"/>
            </a:xfrm>
            <a:prstGeom prst="rect">
              <a:avLst/>
            </a:prstGeom>
          </p:spPr>
        </p:pic>
        <p:pic>
          <p:nvPicPr>
            <p:cNvPr id="12" name="图片 11" descr="图表, 直方图&#10;&#10;描述已自动生成">
              <a:extLst>
                <a:ext uri="{FF2B5EF4-FFF2-40B4-BE49-F238E27FC236}">
                  <a16:creationId xmlns:a16="http://schemas.microsoft.com/office/drawing/2014/main" id="{86B21A1B-F6D5-4E6C-B4DB-A694318DE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510" y="1618581"/>
              <a:ext cx="7315215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38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C15CBDE-BA8D-42CB-9969-61CD1D464309}"/>
              </a:ext>
            </a:extLst>
          </p:cNvPr>
          <p:cNvGrpSpPr/>
          <p:nvPr/>
        </p:nvGrpSpPr>
        <p:grpSpPr>
          <a:xfrm>
            <a:off x="3886835" y="1463040"/>
            <a:ext cx="4418330" cy="3931919"/>
            <a:chOff x="0" y="0"/>
            <a:chExt cx="2029460" cy="180648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57E3E4A-4A12-434B-A05A-23AD62D2AD68}"/>
                </a:ext>
              </a:extLst>
            </p:cNvPr>
            <p:cNvGrpSpPr/>
            <p:nvPr/>
          </p:nvGrpSpPr>
          <p:grpSpPr>
            <a:xfrm>
              <a:off x="0" y="0"/>
              <a:ext cx="2029460" cy="1746285"/>
              <a:chOff x="0" y="0"/>
              <a:chExt cx="2029460" cy="1746285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21E487B-3EE7-4AA3-8DDC-805728F69F12}"/>
                  </a:ext>
                </a:extLst>
              </p:cNvPr>
              <p:cNvGrpSpPr/>
              <p:nvPr/>
            </p:nvGrpSpPr>
            <p:grpSpPr>
              <a:xfrm>
                <a:off x="0" y="132281"/>
                <a:ext cx="2029460" cy="1614004"/>
                <a:chOff x="0" y="132281"/>
                <a:chExt cx="2029460" cy="1614004"/>
              </a:xfrm>
            </p:grpSpPr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8BB9FC73-86B1-4EF9-AB4A-559A9CB3B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4800" y="381724"/>
                  <a:ext cx="0" cy="234427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箭头连接符 19">
                  <a:extLst>
                    <a:ext uri="{FF2B5EF4-FFF2-40B4-BE49-F238E27FC236}">
                      <a16:creationId xmlns:a16="http://schemas.microsoft.com/office/drawing/2014/main" id="{EE50D7C1-7F1F-4CC8-B652-09EE262E40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4800" y="616151"/>
                  <a:ext cx="0" cy="23442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F50F05B3-B4BE-46F3-80E7-0E5706D8C735}"/>
                    </a:ext>
                  </a:extLst>
                </p:cNvPr>
                <p:cNvGrpSpPr/>
                <p:nvPr/>
              </p:nvGrpSpPr>
              <p:grpSpPr>
                <a:xfrm rot="20150820">
                  <a:off x="832497" y="132281"/>
                  <a:ext cx="1042670" cy="967742"/>
                  <a:chOff x="832499" y="132281"/>
                  <a:chExt cx="1042670" cy="967742"/>
                </a:xfrm>
              </p:grpSpPr>
              <p:grpSp>
                <p:nvGrpSpPr>
                  <p:cNvPr id="41" name="组合 40">
                    <a:extLst>
                      <a:ext uri="{FF2B5EF4-FFF2-40B4-BE49-F238E27FC236}">
                        <a16:creationId xmlns:a16="http://schemas.microsoft.com/office/drawing/2014/main" id="{5C4B0176-969C-41D5-A3A0-24C92CA13D4E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789009" y="457092"/>
                    <a:ext cx="967742" cy="318119"/>
                    <a:chOff x="789007" y="457092"/>
                    <a:chExt cx="967742" cy="318119"/>
                  </a:xfrm>
                </p:grpSpPr>
                <p:sp>
                  <p:nvSpPr>
                    <p:cNvPr id="43" name="矩形 42">
                      <a:extLst>
                        <a:ext uri="{FF2B5EF4-FFF2-40B4-BE49-F238E27FC236}">
                          <a16:creationId xmlns:a16="http://schemas.microsoft.com/office/drawing/2014/main" id="{FD58AC33-37A4-4644-A66F-DA7AC73382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009" y="619005"/>
                      <a:ext cx="967740" cy="156206"/>
                    </a:xfrm>
                    <a:prstGeom prst="rect">
                      <a:avLst/>
                    </a:prstGeom>
                    <a:pattFill prst="dkVert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4" name="椭圆 43">
                      <a:extLst>
                        <a:ext uri="{FF2B5EF4-FFF2-40B4-BE49-F238E27FC236}">
                          <a16:creationId xmlns:a16="http://schemas.microsoft.com/office/drawing/2014/main" id="{2C288F5F-943A-4D3E-9BCD-CDBFB0EC1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007" y="543267"/>
                      <a:ext cx="967740" cy="14002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" name="矩形 44">
                      <a:extLst>
                        <a:ext uri="{FF2B5EF4-FFF2-40B4-BE49-F238E27FC236}">
                          <a16:creationId xmlns:a16="http://schemas.microsoft.com/office/drawing/2014/main" id="{5896FA13-41B0-4203-B192-08D6F6D24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007" y="457092"/>
                      <a:ext cx="967740" cy="1561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309C9844-0477-4E92-9661-C7FEF4C9DE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2499" y="616149"/>
                    <a:ext cx="1042670" cy="14267"/>
                  </a:xfrm>
                  <a:prstGeom prst="line">
                    <a:avLst/>
                  </a:prstGeom>
                  <a:ln w="12700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AD8390B7-CE1E-44C9-B7FB-06E063806F1E}"/>
                    </a:ext>
                  </a:extLst>
                </p:cNvPr>
                <p:cNvCxnSpPr>
                  <a:endCxn id="44" idx="6"/>
                </p:cNvCxnSpPr>
                <p:nvPr/>
              </p:nvCxnSpPr>
              <p:spPr>
                <a:xfrm flipV="1">
                  <a:off x="309463" y="208977"/>
                  <a:ext cx="769895" cy="4071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996F0E47-7701-4894-A4D3-7B166893908F}"/>
                    </a:ext>
                  </a:extLst>
                </p:cNvPr>
                <p:cNvCxnSpPr>
                  <a:endCxn id="44" idx="2"/>
                </p:cNvCxnSpPr>
                <p:nvPr/>
              </p:nvCxnSpPr>
              <p:spPr>
                <a:xfrm>
                  <a:off x="302095" y="619113"/>
                  <a:ext cx="1173098" cy="4728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6E662FA0-1801-40DA-B8F4-C4954A824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16151"/>
                  <a:ext cx="2029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F4450B2C-059F-4706-BA3A-D04657835D88}"/>
                    </a:ext>
                  </a:extLst>
                </p:cNvPr>
                <p:cNvGrpSpPr/>
                <p:nvPr/>
              </p:nvGrpSpPr>
              <p:grpSpPr>
                <a:xfrm rot="3340852">
                  <a:off x="386970" y="909026"/>
                  <a:ext cx="674477" cy="1000041"/>
                  <a:chOff x="386970" y="909026"/>
                  <a:chExt cx="674477" cy="1000041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127CAAEC-64AF-4676-AF0D-D8A26CEF1B8D}"/>
                      </a:ext>
                    </a:extLst>
                  </p:cNvPr>
                  <p:cNvSpPr/>
                  <p:nvPr/>
                </p:nvSpPr>
                <p:spPr>
                  <a:xfrm>
                    <a:off x="468512" y="1103472"/>
                    <a:ext cx="518160" cy="84961"/>
                  </a:xfrm>
                  <a:prstGeom prst="rect">
                    <a:avLst/>
                  </a:prstGeom>
                  <a:pattFill prst="wdDnDiag">
                    <a:fgClr>
                      <a:schemeClr val="tx1"/>
                    </a:fgClr>
                    <a:bgClr>
                      <a:schemeClr val="bg1"/>
                    </a:bgClr>
                  </a:pattFill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FEF3EAD9-71E0-4A7C-A270-8655BBC04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259148" flipH="1">
                    <a:off x="224188" y="1071808"/>
                    <a:ext cx="1000041" cy="674477"/>
                  </a:xfrm>
                  <a:prstGeom prst="line">
                    <a:avLst/>
                  </a:prstGeom>
                  <a:ln w="12700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3B493C47-ABC9-4F9D-8EA5-F0364F265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005" y="621805"/>
                  <a:ext cx="380221" cy="62788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6">
                  <a:extLst>
                    <a:ext uri="{FF2B5EF4-FFF2-40B4-BE49-F238E27FC236}">
                      <a16:creationId xmlns:a16="http://schemas.microsoft.com/office/drawing/2014/main" id="{D411091B-F428-406E-A999-00A1F07EF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70484" y="1239906"/>
                  <a:ext cx="337839" cy="475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E865371A-C8D9-4878-97EF-D8C29B326397}"/>
                    </a:ext>
                  </a:extLst>
                </p:cNvPr>
                <p:cNvGrpSpPr/>
                <p:nvPr/>
              </p:nvGrpSpPr>
              <p:grpSpPr>
                <a:xfrm rot="3377387">
                  <a:off x="153472" y="1198024"/>
                  <a:ext cx="616308" cy="422058"/>
                  <a:chOff x="153472" y="1198024"/>
                  <a:chExt cx="616308" cy="422058"/>
                </a:xfrm>
              </p:grpSpPr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562184D1-7EFA-47AC-87FA-CACF3FED4006}"/>
                      </a:ext>
                    </a:extLst>
                  </p:cNvPr>
                  <p:cNvGrpSpPr/>
                  <p:nvPr/>
                </p:nvGrpSpPr>
                <p:grpSpPr>
                  <a:xfrm>
                    <a:off x="153472" y="1198024"/>
                    <a:ext cx="616308" cy="422058"/>
                    <a:chOff x="153472" y="1198024"/>
                    <a:chExt cx="616308" cy="422058"/>
                  </a:xfrm>
                </p:grpSpPr>
                <p:grpSp>
                  <p:nvGrpSpPr>
                    <p:cNvPr id="35" name="组合 34">
                      <a:extLst>
                        <a:ext uri="{FF2B5EF4-FFF2-40B4-BE49-F238E27FC236}">
                          <a16:creationId xmlns:a16="http://schemas.microsoft.com/office/drawing/2014/main" id="{F1B20FBD-8CD5-4F9A-AD47-31AF58B846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472" y="1198024"/>
                      <a:ext cx="616308" cy="422058"/>
                      <a:chOff x="153472" y="1198024"/>
                      <a:chExt cx="616308" cy="422058"/>
                    </a:xfrm>
                  </p:grpSpPr>
                  <p:sp>
                    <p:nvSpPr>
                      <p:cNvPr id="37" name="椭圆 36">
                        <a:extLst>
                          <a:ext uri="{FF2B5EF4-FFF2-40B4-BE49-F238E27FC236}">
                            <a16:creationId xmlns:a16="http://schemas.microsoft.com/office/drawing/2014/main" id="{08DC51A3-912F-4E3A-A72A-AAD6C3CBEEC7}"/>
                          </a:ext>
                        </a:extLst>
                      </p:cNvPr>
                      <p:cNvSpPr/>
                      <p:nvPr/>
                    </p:nvSpPr>
                    <p:spPr>
                      <a:xfrm rot="20187569">
                        <a:off x="214423" y="1221217"/>
                        <a:ext cx="383308" cy="91753"/>
                      </a:xfrm>
                      <a:prstGeom prst="ellipse">
                        <a:avLst/>
                      </a:prstGeom>
                      <a:pattFill prst="wdDnDiag">
                        <a:fgClr>
                          <a:schemeClr val="tx1"/>
                        </a:fgClr>
                        <a:bgClr>
                          <a:schemeClr val="bg1"/>
                        </a:bgClr>
                      </a:patt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cxnSp>
                    <p:nvCxnSpPr>
                      <p:cNvPr id="38" name="直接连接符 37">
                        <a:extLst>
                          <a:ext uri="{FF2B5EF4-FFF2-40B4-BE49-F238E27FC236}">
                            <a16:creationId xmlns:a16="http://schemas.microsoft.com/office/drawing/2014/main" id="{AF909D27-5E23-4FC6-94FD-AC700F97C9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8222613" flipH="1">
                        <a:off x="250597" y="1100899"/>
                        <a:ext cx="422058" cy="616308"/>
                      </a:xfrm>
                      <a:prstGeom prst="line">
                        <a:avLst/>
                      </a:prstGeom>
                      <a:ln w="12700">
                        <a:prstDash val="dash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6" name="矩形 35">
                      <a:extLst>
                        <a:ext uri="{FF2B5EF4-FFF2-40B4-BE49-F238E27FC236}">
                          <a16:creationId xmlns:a16="http://schemas.microsoft.com/office/drawing/2014/main" id="{35A8BF11-A568-43F0-A75C-D166E1893C1B}"/>
                        </a:ext>
                      </a:extLst>
                    </p:cNvPr>
                    <p:cNvSpPr/>
                    <p:nvPr/>
                  </p:nvSpPr>
                  <p:spPr>
                    <a:xfrm rot="20239674">
                      <a:off x="332963" y="1469935"/>
                      <a:ext cx="35403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34" name="直接箭头连接符 33">
                    <a:extLst>
                      <a:ext uri="{FF2B5EF4-FFF2-40B4-BE49-F238E27FC236}">
                        <a16:creationId xmlns:a16="http://schemas.microsoft.com/office/drawing/2014/main" id="{C058DB4B-1C29-4A19-A449-930E164D5E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222613" flipH="1">
                    <a:off x="318435" y="1364614"/>
                    <a:ext cx="188544" cy="10072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弧形 28">
                  <a:extLst>
                    <a:ext uri="{FF2B5EF4-FFF2-40B4-BE49-F238E27FC236}">
                      <a16:creationId xmlns:a16="http://schemas.microsoft.com/office/drawing/2014/main" id="{E398D8C3-16A5-469F-A53F-CE918F295582}"/>
                    </a:ext>
                  </a:extLst>
                </p:cNvPr>
                <p:cNvSpPr/>
                <p:nvPr/>
              </p:nvSpPr>
              <p:spPr>
                <a:xfrm rot="10800000">
                  <a:off x="1112696" y="557134"/>
                  <a:ext cx="223065" cy="269318"/>
                </a:xfrm>
                <a:prstGeom prst="arc">
                  <a:avLst>
                    <a:gd name="adj1" fmla="val 16200000"/>
                    <a:gd name="adj2" fmla="val 20679709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9">
                  <a:extLst>
                    <a:ext uri="{FF2B5EF4-FFF2-40B4-BE49-F238E27FC236}">
                      <a16:creationId xmlns:a16="http://schemas.microsoft.com/office/drawing/2014/main" id="{F0D2AD0E-6731-4340-9223-C6213A79DF48}"/>
                    </a:ext>
                  </a:extLst>
                </p:cNvPr>
                <p:cNvSpPr/>
                <p:nvPr/>
              </p:nvSpPr>
              <p:spPr>
                <a:xfrm rot="1391449">
                  <a:off x="924534" y="1034501"/>
                  <a:ext cx="223065" cy="269318"/>
                </a:xfrm>
                <a:prstGeom prst="arc">
                  <a:avLst>
                    <a:gd name="adj1" fmla="val 16200000"/>
                    <a:gd name="adj2" fmla="val 188483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30">
                  <a:extLst>
                    <a:ext uri="{FF2B5EF4-FFF2-40B4-BE49-F238E27FC236}">
                      <a16:creationId xmlns:a16="http://schemas.microsoft.com/office/drawing/2014/main" id="{24F13B1B-5B9D-4205-B6D8-7AA3ECAD1A3B}"/>
                    </a:ext>
                  </a:extLst>
                </p:cNvPr>
                <p:cNvSpPr/>
                <p:nvPr/>
              </p:nvSpPr>
              <p:spPr>
                <a:xfrm rot="2381964">
                  <a:off x="454070" y="1129809"/>
                  <a:ext cx="223065" cy="269318"/>
                </a:xfrm>
                <a:prstGeom prst="arc">
                  <a:avLst>
                    <a:gd name="adj1" fmla="val 15937720"/>
                    <a:gd name="adj2" fmla="val 1901511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31">
                  <a:extLst>
                    <a:ext uri="{FF2B5EF4-FFF2-40B4-BE49-F238E27FC236}">
                      <a16:creationId xmlns:a16="http://schemas.microsoft.com/office/drawing/2014/main" id="{FC696548-A637-4FD2-8494-940AD76132E9}"/>
                    </a:ext>
                  </a:extLst>
                </p:cNvPr>
                <p:cNvSpPr/>
                <p:nvPr/>
              </p:nvSpPr>
              <p:spPr>
                <a:xfrm rot="13852647">
                  <a:off x="796536" y="1148849"/>
                  <a:ext cx="223065" cy="269318"/>
                </a:xfrm>
                <a:prstGeom prst="arc">
                  <a:avLst>
                    <a:gd name="adj1" fmla="val 16200000"/>
                    <a:gd name="adj2" fmla="val 188483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文本框 53">
                <a:extLst>
                  <a:ext uri="{FF2B5EF4-FFF2-40B4-BE49-F238E27FC236}">
                    <a16:creationId xmlns:a16="http://schemas.microsoft.com/office/drawing/2014/main" id="{D502C6D1-9B3B-49BC-8C7E-E87C03409C2D}"/>
                  </a:ext>
                </a:extLst>
              </p:cNvPr>
              <p:cNvSpPr txBox="1"/>
              <p:nvPr/>
            </p:nvSpPr>
            <p:spPr>
              <a:xfrm>
                <a:off x="232900" y="243196"/>
                <a:ext cx="182880" cy="2070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GB" sz="1400" b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</a:t>
                </a:r>
                <a:endParaRPr lang="zh-CN" sz="12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54">
                    <a:extLst>
                      <a:ext uri="{FF2B5EF4-FFF2-40B4-BE49-F238E27FC236}">
                        <a16:creationId xmlns:a16="http://schemas.microsoft.com/office/drawing/2014/main" id="{05733A6B-883F-476A-8DB2-C2565E32E207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115" y="0"/>
                    <a:ext cx="182880" cy="2038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Bef>
                        <a:spcPts val="3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14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GB" sz="14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sz="12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54">
                    <a:extLst>
                      <a:ext uri="{FF2B5EF4-FFF2-40B4-BE49-F238E27FC236}">
                        <a16:creationId xmlns:a16="http://schemas.microsoft.com/office/drawing/2014/main" id="{05733A6B-883F-476A-8DB2-C2565E32E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1115" y="0"/>
                    <a:ext cx="182880" cy="20383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55">
                    <a:extLst>
                      <a:ext uri="{FF2B5EF4-FFF2-40B4-BE49-F238E27FC236}">
                        <a16:creationId xmlns:a16="http://schemas.microsoft.com/office/drawing/2014/main" id="{4CF84D3D-8E99-425D-A532-C2ABBF6FEE8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105" y="998187"/>
                    <a:ext cx="182880" cy="2038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Bef>
                        <a:spcPts val="3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14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GB" sz="14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sz="12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文本框 55">
                    <a:extLst>
                      <a:ext uri="{FF2B5EF4-FFF2-40B4-BE49-F238E27FC236}">
                        <a16:creationId xmlns:a16="http://schemas.microsoft.com/office/drawing/2014/main" id="{4CF84D3D-8E99-425D-A532-C2ABBF6FEE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105" y="998187"/>
                    <a:ext cx="182880" cy="20383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文本框 56">
                <a:extLst>
                  <a:ext uri="{FF2B5EF4-FFF2-40B4-BE49-F238E27FC236}">
                    <a16:creationId xmlns:a16="http://schemas.microsoft.com/office/drawing/2014/main" id="{F800B3F6-1A2D-4669-95BA-3F04B395CBB4}"/>
                  </a:ext>
                </a:extLst>
              </p:cNvPr>
              <p:cNvSpPr txBox="1"/>
              <p:nvPr/>
            </p:nvSpPr>
            <p:spPr>
              <a:xfrm>
                <a:off x="696385" y="911613"/>
                <a:ext cx="182880" cy="2070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GB" sz="1400" b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G</a:t>
                </a:r>
                <a:endParaRPr lang="zh-CN" sz="12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57">
                <a:extLst>
                  <a:ext uri="{FF2B5EF4-FFF2-40B4-BE49-F238E27FC236}">
                    <a16:creationId xmlns:a16="http://schemas.microsoft.com/office/drawing/2014/main" id="{13B498C7-480C-45BC-9318-03AE68618143}"/>
                  </a:ext>
                </a:extLst>
              </p:cNvPr>
              <p:cNvSpPr txBox="1"/>
              <p:nvPr/>
            </p:nvSpPr>
            <p:spPr>
              <a:xfrm>
                <a:off x="163954" y="1264613"/>
                <a:ext cx="182880" cy="2070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GB" sz="1400" b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  <a:endParaRPr lang="zh-CN" sz="12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58">
                    <a:extLst>
                      <a:ext uri="{FF2B5EF4-FFF2-40B4-BE49-F238E27FC236}">
                        <a16:creationId xmlns:a16="http://schemas.microsoft.com/office/drawing/2014/main" id="{909336D9-3D21-4955-AC2B-6C05367C6C2A}"/>
                      </a:ext>
                    </a:extLst>
                  </p:cNvPr>
                  <p:cNvSpPr txBox="1"/>
                  <p:nvPr/>
                </p:nvSpPr>
                <p:spPr>
                  <a:xfrm>
                    <a:off x="1083074" y="967769"/>
                    <a:ext cx="182880" cy="2038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Bef>
                        <a:spcPts val="3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𝜶</m:t>
                          </m:r>
                        </m:oMath>
                      </m:oMathPara>
                    </a14:m>
                    <a:endParaRPr lang="zh-CN" sz="12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" name="文本框 58">
                    <a:extLst>
                      <a:ext uri="{FF2B5EF4-FFF2-40B4-BE49-F238E27FC236}">
                        <a16:creationId xmlns:a16="http://schemas.microsoft.com/office/drawing/2014/main" id="{909336D9-3D21-4955-AC2B-6C05367C6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074" y="967769"/>
                    <a:ext cx="182880" cy="2038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59">
                    <a:extLst>
                      <a:ext uri="{FF2B5EF4-FFF2-40B4-BE49-F238E27FC236}">
                        <a16:creationId xmlns:a16="http://schemas.microsoft.com/office/drawing/2014/main" id="{2AFD1968-7FCA-4A2D-9512-E704795D084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849" y="1087145"/>
                    <a:ext cx="182880" cy="2038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Bef>
                        <a:spcPts val="3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𝜷</m:t>
                          </m:r>
                        </m:oMath>
                      </m:oMathPara>
                    </a14:m>
                    <a:endParaRPr lang="zh-CN" sz="12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文本框 59">
                    <a:extLst>
                      <a:ext uri="{FF2B5EF4-FFF2-40B4-BE49-F238E27FC236}">
                        <a16:creationId xmlns:a16="http://schemas.microsoft.com/office/drawing/2014/main" id="{2AFD1968-7FCA-4A2D-9512-E704795D08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849" y="1087145"/>
                    <a:ext cx="182880" cy="2038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61">
                    <a:extLst>
                      <a:ext uri="{FF2B5EF4-FFF2-40B4-BE49-F238E27FC236}">
                        <a16:creationId xmlns:a16="http://schemas.microsoft.com/office/drawing/2014/main" id="{477A6D8F-1373-495E-88C5-7B74F5DCB664}"/>
                      </a:ext>
                    </a:extLst>
                  </p:cNvPr>
                  <p:cNvSpPr txBox="1"/>
                  <p:nvPr/>
                </p:nvSpPr>
                <p:spPr>
                  <a:xfrm>
                    <a:off x="673509" y="1239534"/>
                    <a:ext cx="182880" cy="2038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Bef>
                        <a:spcPts val="3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m:t>𝜽</m:t>
                          </m:r>
                        </m:oMath>
                      </m:oMathPara>
                    </a14:m>
                    <a:endParaRPr lang="zh-CN" sz="12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" name="文本框 61">
                    <a:extLst>
                      <a:ext uri="{FF2B5EF4-FFF2-40B4-BE49-F238E27FC236}">
                        <a16:creationId xmlns:a16="http://schemas.microsoft.com/office/drawing/2014/main" id="{477A6D8F-1373-495E-88C5-7B74F5DCB6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509" y="1239534"/>
                    <a:ext cx="182880" cy="2038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63">
                  <a:extLst>
                    <a:ext uri="{FF2B5EF4-FFF2-40B4-BE49-F238E27FC236}">
                      <a16:creationId xmlns:a16="http://schemas.microsoft.com/office/drawing/2014/main" id="{DBB7DC0D-7B10-4908-8F4C-4CEE5BE29DB1}"/>
                    </a:ext>
                  </a:extLst>
                </p:cNvPr>
                <p:cNvSpPr txBox="1"/>
                <p:nvPr/>
              </p:nvSpPr>
              <p:spPr>
                <a:xfrm>
                  <a:off x="198427" y="1406636"/>
                  <a:ext cx="182880" cy="203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Bef>
                      <a:spcPts val="3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GB" sz="14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oMath>
                    </m:oMathPara>
                  </a14:m>
                  <a:endParaRPr lang="zh-CN" sz="12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文本框 63">
                  <a:extLst>
                    <a:ext uri="{FF2B5EF4-FFF2-40B4-BE49-F238E27FC236}">
                      <a16:creationId xmlns:a16="http://schemas.microsoft.com/office/drawing/2014/main" id="{DBB7DC0D-7B10-4908-8F4C-4CEE5BE29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427" y="1406636"/>
                  <a:ext cx="182880" cy="2038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5">
                  <a:extLst>
                    <a:ext uri="{FF2B5EF4-FFF2-40B4-BE49-F238E27FC236}">
                      <a16:creationId xmlns:a16="http://schemas.microsoft.com/office/drawing/2014/main" id="{054B4B2D-32B3-41BD-8DB5-C2FC5BB691FA}"/>
                    </a:ext>
                  </a:extLst>
                </p:cNvPr>
                <p:cNvSpPr txBox="1"/>
                <p:nvPr/>
              </p:nvSpPr>
              <p:spPr>
                <a:xfrm>
                  <a:off x="1015988" y="763262"/>
                  <a:ext cx="182880" cy="203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Bef>
                      <a:spcPts val="3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𝜸</m:t>
                        </m:r>
                      </m:oMath>
                    </m:oMathPara>
                  </a14:m>
                  <a:endParaRPr lang="zh-CN" sz="12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5">
                  <a:extLst>
                    <a:ext uri="{FF2B5EF4-FFF2-40B4-BE49-F238E27FC236}">
                      <a16:creationId xmlns:a16="http://schemas.microsoft.com/office/drawing/2014/main" id="{054B4B2D-32B3-41BD-8DB5-C2FC5BB69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88" y="763262"/>
                  <a:ext cx="182880" cy="2038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85">
                  <a:extLst>
                    <a:ext uri="{FF2B5EF4-FFF2-40B4-BE49-F238E27FC236}">
                      <a16:creationId xmlns:a16="http://schemas.microsoft.com/office/drawing/2014/main" id="{3B5932EE-80D7-4D82-BE75-53AB9AEEBBEC}"/>
                    </a:ext>
                  </a:extLst>
                </p:cNvPr>
                <p:cNvSpPr txBox="1"/>
                <p:nvPr/>
              </p:nvSpPr>
              <p:spPr>
                <a:xfrm>
                  <a:off x="338320" y="1584278"/>
                  <a:ext cx="182880" cy="203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Bef>
                      <a:spcPts val="3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𝝋</m:t>
                        </m:r>
                      </m:oMath>
                    </m:oMathPara>
                  </a14:m>
                  <a:endParaRPr lang="zh-CN" sz="12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文本框 85">
                  <a:extLst>
                    <a:ext uri="{FF2B5EF4-FFF2-40B4-BE49-F238E27FC236}">
                      <a16:creationId xmlns:a16="http://schemas.microsoft.com/office/drawing/2014/main" id="{3B5932EE-80D7-4D82-BE75-53AB9AEEB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320" y="1584278"/>
                  <a:ext cx="182880" cy="20383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0C008A5C-26D9-4D35-9562-D1A6AEDE7E60}"/>
                </a:ext>
              </a:extLst>
            </p:cNvPr>
            <p:cNvSpPr/>
            <p:nvPr/>
          </p:nvSpPr>
          <p:spPr>
            <a:xfrm rot="1391449">
              <a:off x="204657" y="1537164"/>
              <a:ext cx="223065" cy="269318"/>
            </a:xfrm>
            <a:prstGeom prst="arc">
              <a:avLst>
                <a:gd name="adj1" fmla="val 16200000"/>
                <a:gd name="adj2" fmla="val 1884839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094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0082BAA7-8F45-4BEE-97D7-03428063E90B}"/>
              </a:ext>
            </a:extLst>
          </p:cNvPr>
          <p:cNvGrpSpPr/>
          <p:nvPr/>
        </p:nvGrpSpPr>
        <p:grpSpPr>
          <a:xfrm>
            <a:off x="585556" y="1243429"/>
            <a:ext cx="8152038" cy="4543190"/>
            <a:chOff x="585556" y="1243429"/>
            <a:chExt cx="8152038" cy="454319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B471476-25EE-40B7-B9F4-057042A5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5496" y="1425255"/>
              <a:ext cx="2710623" cy="159120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9A61715-2BDB-47CB-AE5B-5E67EF727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1" t="35434" r="12209" b="41260"/>
            <a:stretch/>
          </p:blipFill>
          <p:spPr>
            <a:xfrm>
              <a:off x="2225670" y="4029610"/>
              <a:ext cx="2641600" cy="1584961"/>
            </a:xfrm>
            <a:prstGeom prst="rect">
              <a:avLst/>
            </a:prstGeom>
          </p:spPr>
        </p:pic>
        <p:pic>
          <p:nvPicPr>
            <p:cNvPr id="13" name="图片 12" descr="图表, 直方图&#10;&#10;描述已自动生成">
              <a:extLst>
                <a:ext uri="{FF2B5EF4-FFF2-40B4-BE49-F238E27FC236}">
                  <a16:creationId xmlns:a16="http://schemas.microsoft.com/office/drawing/2014/main" id="{6E664F3D-D444-4727-ABDE-67A8F4EC3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256" y="4114451"/>
              <a:ext cx="3344338" cy="167216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16004C4-B65E-4303-BC48-D17655771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251" t="25000" r="6003" b="6696"/>
            <a:stretch/>
          </p:blipFill>
          <p:spPr>
            <a:xfrm>
              <a:off x="2776220" y="1243429"/>
              <a:ext cx="1754682" cy="195485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E24AD7A-FD5E-4A4C-9992-EFA61AC99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426" t="34566" r="46603" b="41531"/>
            <a:stretch/>
          </p:blipFill>
          <p:spPr>
            <a:xfrm>
              <a:off x="585556" y="1501613"/>
              <a:ext cx="1280160" cy="1625601"/>
            </a:xfrm>
            <a:prstGeom prst="rect">
              <a:avLst/>
            </a:prstGeom>
          </p:spPr>
        </p:pic>
        <p:pic>
          <p:nvPicPr>
            <p:cNvPr id="18" name="图形 17" descr="磁盘 纯色填充">
              <a:extLst>
                <a:ext uri="{FF2B5EF4-FFF2-40B4-BE49-F238E27FC236}">
                  <a16:creationId xmlns:a16="http://schemas.microsoft.com/office/drawing/2014/main" id="{5E9FA275-D877-4FB4-8DC6-2987D4994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8436" y="4493335"/>
              <a:ext cx="914400" cy="914400"/>
            </a:xfrm>
            <a:prstGeom prst="rect">
              <a:avLst/>
            </a:prstGeom>
          </p:spPr>
        </p:pic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C0A6BAF-3459-4F75-B05F-810D11B17DC1}"/>
                </a:ext>
              </a:extLst>
            </p:cNvPr>
            <p:cNvCxnSpPr>
              <a:cxnSpLocks/>
            </p:cNvCxnSpPr>
            <p:nvPr/>
          </p:nvCxnSpPr>
          <p:spPr>
            <a:xfrm>
              <a:off x="1725527" y="2220856"/>
              <a:ext cx="98719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48680B96-4ADB-45B9-91BC-64349EF8A6F5}"/>
                </a:ext>
              </a:extLst>
            </p:cNvPr>
            <p:cNvCxnSpPr>
              <a:cxnSpLocks/>
            </p:cNvCxnSpPr>
            <p:nvPr/>
          </p:nvCxnSpPr>
          <p:spPr>
            <a:xfrm>
              <a:off x="4548303" y="2220856"/>
              <a:ext cx="98719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0170F079-52B2-4805-BC4F-00AC5D27BBDD}"/>
                </a:ext>
              </a:extLst>
            </p:cNvPr>
            <p:cNvCxnSpPr/>
            <p:nvPr/>
          </p:nvCxnSpPr>
          <p:spPr>
            <a:xfrm>
              <a:off x="6890807" y="3127214"/>
              <a:ext cx="0" cy="103838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8BDC0E5-23D7-48A9-BBEA-0C63C365A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6977" y="4950535"/>
              <a:ext cx="85851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C02136F-5EFE-44D7-A10E-31B89388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5477" y="4950535"/>
              <a:ext cx="85851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820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CEA2CDE1-218A-4312-B4F4-E20F81375477}"/>
              </a:ext>
            </a:extLst>
          </p:cNvPr>
          <p:cNvGrpSpPr/>
          <p:nvPr/>
        </p:nvGrpSpPr>
        <p:grpSpPr>
          <a:xfrm>
            <a:off x="3942827" y="729503"/>
            <a:ext cx="5334000" cy="5524500"/>
            <a:chOff x="4005580" y="666750"/>
            <a:chExt cx="5334000" cy="55245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80C3CDE-F921-4DF7-AB6E-BFEC682EB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25083" t="11492" r="20834" b="14568"/>
            <a:stretch/>
          </p:blipFill>
          <p:spPr>
            <a:xfrm>
              <a:off x="4005580" y="1112520"/>
              <a:ext cx="5334000" cy="4399280"/>
            </a:xfrm>
            <a:prstGeom prst="rect">
              <a:avLst/>
            </a:prstGeom>
          </p:spPr>
        </p:pic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B7219F9-FF93-42CF-9B71-5DF6556DE0F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666750"/>
              <a:ext cx="0" cy="55245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F6DEF1C-1967-4CDF-8A01-580984EEF8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5660" y="666750"/>
              <a:ext cx="0" cy="55245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A0E6E78-71B8-4F52-AAE5-4158A6F158AC}"/>
                  </a:ext>
                </a:extLst>
              </p:cNvPr>
              <p:cNvSpPr txBox="1"/>
              <p:nvPr/>
            </p:nvSpPr>
            <p:spPr>
              <a:xfrm>
                <a:off x="7557247" y="1344706"/>
                <a:ext cx="869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A0E6E78-71B8-4F52-AAE5-4158A6F15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47" y="1344706"/>
                <a:ext cx="8695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1951EF-364C-45CB-A603-D8F349FFEFFC}"/>
                  </a:ext>
                </a:extLst>
              </p:cNvPr>
              <p:cNvSpPr txBox="1"/>
              <p:nvPr/>
            </p:nvSpPr>
            <p:spPr>
              <a:xfrm>
                <a:off x="5053631" y="1592125"/>
                <a:ext cx="869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1951EF-364C-45CB-A603-D8F349FFE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631" y="1592125"/>
                <a:ext cx="8695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02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A7B0333-91FC-4D02-948A-5187907D79D9}"/>
              </a:ext>
            </a:extLst>
          </p:cNvPr>
          <p:cNvGrpSpPr/>
          <p:nvPr/>
        </p:nvGrpSpPr>
        <p:grpSpPr>
          <a:xfrm>
            <a:off x="3572828" y="1012476"/>
            <a:ext cx="4112260" cy="3590293"/>
            <a:chOff x="3572828" y="1012476"/>
            <a:chExt cx="4112260" cy="359029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EFFC54-13B0-4A43-82DF-43122E02FB3C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" t="11173" r="8356" b="2150"/>
            <a:stretch/>
          </p:blipFill>
          <p:spPr bwMode="auto">
            <a:xfrm>
              <a:off x="3572828" y="1565275"/>
              <a:ext cx="4112260" cy="3037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79FC644-A175-4E25-80E8-C378A97B7F53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7" t="38067" r="-7985" b="42257"/>
            <a:stretch/>
          </p:blipFill>
          <p:spPr bwMode="auto">
            <a:xfrm flipH="1">
              <a:off x="3980687" y="1012476"/>
              <a:ext cx="3627121" cy="55279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3175" cap="sq">
              <a:solidFill>
                <a:srgbClr val="000000"/>
              </a:solidFill>
              <a:miter lim="800000"/>
            </a:ln>
            <a:effectLst/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8DF1BB1-DA07-45BC-97A6-C592CEAAA6DF}"/>
              </a:ext>
            </a:extLst>
          </p:cNvPr>
          <p:cNvGrpSpPr/>
          <p:nvPr/>
        </p:nvGrpSpPr>
        <p:grpSpPr>
          <a:xfrm>
            <a:off x="7746682" y="2148522"/>
            <a:ext cx="3282315" cy="2865754"/>
            <a:chOff x="7746682" y="2148522"/>
            <a:chExt cx="3282315" cy="286575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3CBBA4B-65D8-4A9D-A549-4814AB1C9179}"/>
                </a:ext>
              </a:extLst>
            </p:cNvPr>
            <p:cNvGrpSpPr/>
            <p:nvPr/>
          </p:nvGrpSpPr>
          <p:grpSpPr>
            <a:xfrm>
              <a:off x="7746682" y="2148522"/>
              <a:ext cx="3282315" cy="2865754"/>
              <a:chOff x="0" y="0"/>
              <a:chExt cx="4112260" cy="3590293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B424BE53-060F-4BE3-80AA-AB95F43728C3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0" t="11173" r="8356" b="2150"/>
              <a:stretch/>
            </p:blipFill>
            <p:spPr bwMode="auto">
              <a:xfrm>
                <a:off x="0" y="552799"/>
                <a:ext cx="4112260" cy="3037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8FEBA88B-0C66-4357-9A7E-505095EAB785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27" t="38067" r="-7985" b="42257"/>
              <a:stretch/>
            </p:blipFill>
            <p:spPr bwMode="auto">
              <a:xfrm flipH="1">
                <a:off x="407859" y="0"/>
                <a:ext cx="3627121" cy="552798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3175" cap="sq">
                <a:solidFill>
                  <a:srgbClr val="000000"/>
                </a:solidFill>
                <a:miter lim="800000"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6C8044-FE07-44AD-A0F1-25BB2E8BCF1B}"/>
                </a:ext>
              </a:extLst>
            </p:cNvPr>
            <p:cNvSpPr/>
            <p:nvPr/>
          </p:nvSpPr>
          <p:spPr>
            <a:xfrm>
              <a:off x="9308592" y="2700528"/>
              <a:ext cx="280416" cy="274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118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C5313EE-1505-4DE4-B674-D0DDF4F66A3F}"/>
              </a:ext>
            </a:extLst>
          </p:cNvPr>
          <p:cNvGrpSpPr/>
          <p:nvPr/>
        </p:nvGrpSpPr>
        <p:grpSpPr>
          <a:xfrm>
            <a:off x="3428170" y="1360526"/>
            <a:ext cx="6782557" cy="1545233"/>
            <a:chOff x="4296850" y="1051559"/>
            <a:chExt cx="3537345" cy="805894"/>
          </a:xfrm>
        </p:grpSpPr>
        <p:pic>
          <p:nvPicPr>
            <p:cNvPr id="9" name="图片 8" descr="图片包含 游戏机, 笔记本&#10;&#10;描述已自动生成">
              <a:extLst>
                <a:ext uri="{FF2B5EF4-FFF2-40B4-BE49-F238E27FC236}">
                  <a16:creationId xmlns:a16="http://schemas.microsoft.com/office/drawing/2014/main" id="{455C5B39-72D4-43C0-B5F8-068DFD6C2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71" b="46129"/>
            <a:stretch/>
          </p:blipFill>
          <p:spPr>
            <a:xfrm>
              <a:off x="4296850" y="1335126"/>
              <a:ext cx="3537344" cy="238761"/>
            </a:xfrm>
            <a:prstGeom prst="rect">
              <a:avLst/>
            </a:prstGeom>
          </p:spPr>
        </p:pic>
        <p:pic>
          <p:nvPicPr>
            <p:cNvPr id="7" name="图片 6" descr="黑暗中的灯光&#10;&#10;中度可信度描述已自动生成">
              <a:extLst>
                <a:ext uri="{FF2B5EF4-FFF2-40B4-BE49-F238E27FC236}">
                  <a16:creationId xmlns:a16="http://schemas.microsoft.com/office/drawing/2014/main" id="{DBC0A025-7C31-453F-AF6B-6E61CF76C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291" b="44709"/>
            <a:stretch/>
          </p:blipFill>
          <p:spPr>
            <a:xfrm>
              <a:off x="4296850" y="1051559"/>
              <a:ext cx="3537345" cy="238761"/>
            </a:xfrm>
            <a:prstGeom prst="rect">
              <a:avLst/>
            </a:prstGeom>
          </p:spPr>
        </p:pic>
        <p:pic>
          <p:nvPicPr>
            <p:cNvPr id="5" name="图片 4" descr="图片包含 游戏机, 烟花, 灯光, 夜空&#10;&#10;描述已自动生成">
              <a:extLst>
                <a:ext uri="{FF2B5EF4-FFF2-40B4-BE49-F238E27FC236}">
                  <a16:creationId xmlns:a16="http://schemas.microsoft.com/office/drawing/2014/main" id="{7D04E087-A008-43EB-AA27-8C561185C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07" b="46293"/>
            <a:stretch/>
          </p:blipFill>
          <p:spPr>
            <a:xfrm>
              <a:off x="4296850" y="1618692"/>
              <a:ext cx="3537344" cy="238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9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0820801-E077-466C-A58C-D0FE0B105648}"/>
              </a:ext>
            </a:extLst>
          </p:cNvPr>
          <p:cNvGrpSpPr/>
          <p:nvPr/>
        </p:nvGrpSpPr>
        <p:grpSpPr>
          <a:xfrm>
            <a:off x="2214487" y="2346960"/>
            <a:ext cx="6167514" cy="2263827"/>
            <a:chOff x="2214487" y="2346960"/>
            <a:chExt cx="6167514" cy="2263827"/>
          </a:xfrm>
        </p:grpSpPr>
        <p:pic>
          <p:nvPicPr>
            <p:cNvPr id="5" name="图片 4" descr="电脑屏幕的照片&#10;&#10;中度可信度描述已自动生成">
              <a:extLst>
                <a:ext uri="{FF2B5EF4-FFF2-40B4-BE49-F238E27FC236}">
                  <a16:creationId xmlns:a16="http://schemas.microsoft.com/office/drawing/2014/main" id="{887B73FA-8BFE-4184-A830-84F74F223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83" t="4874" r="26333" b="1457"/>
            <a:stretch/>
          </p:blipFill>
          <p:spPr>
            <a:xfrm>
              <a:off x="5858435" y="2346960"/>
              <a:ext cx="2523566" cy="226108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05589F6-DC02-42F9-9445-54E786B45185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41" b="15052"/>
            <a:stretch/>
          </p:blipFill>
          <p:spPr bwMode="auto">
            <a:xfrm>
              <a:off x="2214487" y="2346960"/>
              <a:ext cx="3643948" cy="226382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AEEA219-A04B-4663-B80F-382D2B9A91F8}"/>
                </a:ext>
              </a:extLst>
            </p:cNvPr>
            <p:cNvSpPr/>
            <p:nvPr/>
          </p:nvSpPr>
          <p:spPr>
            <a:xfrm>
              <a:off x="4563618" y="2600706"/>
              <a:ext cx="256032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37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6ED62218-FF74-4D44-8EFA-12356D39EC4B}"/>
              </a:ext>
            </a:extLst>
          </p:cNvPr>
          <p:cNvGrpSpPr/>
          <p:nvPr/>
        </p:nvGrpSpPr>
        <p:grpSpPr>
          <a:xfrm>
            <a:off x="3438336" y="2072639"/>
            <a:ext cx="7785882" cy="2916757"/>
            <a:chOff x="3438336" y="2072639"/>
            <a:chExt cx="7785882" cy="2916757"/>
          </a:xfrm>
        </p:grpSpPr>
        <p:pic>
          <p:nvPicPr>
            <p:cNvPr id="5" name="图片 4" descr="图形用户界面&#10;&#10;中度可信度描述已自动生成">
              <a:extLst>
                <a:ext uri="{FF2B5EF4-FFF2-40B4-BE49-F238E27FC236}">
                  <a16:creationId xmlns:a16="http://schemas.microsoft.com/office/drawing/2014/main" id="{CB3DA2D9-AFA1-418A-8320-3A4E08E90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16" b="-1"/>
            <a:stretch/>
          </p:blipFill>
          <p:spPr>
            <a:xfrm>
              <a:off x="3438336" y="2072639"/>
              <a:ext cx="3894249" cy="2916757"/>
            </a:xfrm>
            <a:prstGeom prst="rect">
              <a:avLst/>
            </a:prstGeom>
          </p:spPr>
        </p:pic>
        <p:pic>
          <p:nvPicPr>
            <p:cNvPr id="7" name="图片 6" descr="图形用户界面&#10;&#10;描述已自动生成">
              <a:extLst>
                <a:ext uri="{FF2B5EF4-FFF2-40B4-BE49-F238E27FC236}">
                  <a16:creationId xmlns:a16="http://schemas.microsoft.com/office/drawing/2014/main" id="{A0D83C53-20FA-4F76-8040-C282607F8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" t="10414" r="2718" b="3002"/>
            <a:stretch/>
          </p:blipFill>
          <p:spPr>
            <a:xfrm>
              <a:off x="7332585" y="2072639"/>
              <a:ext cx="3891633" cy="291675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62B2CB3-A170-4E81-B21E-8B7A61539D87}"/>
                </a:ext>
              </a:extLst>
            </p:cNvPr>
            <p:cNvSpPr/>
            <p:nvPr/>
          </p:nvSpPr>
          <p:spPr>
            <a:xfrm>
              <a:off x="4663440" y="2880360"/>
              <a:ext cx="571500" cy="5562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948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13314</TotalTime>
  <Words>191</Words>
  <Application>Microsoft Office PowerPoint</Application>
  <PresentationFormat>宽屏</PresentationFormat>
  <Paragraphs>76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Hardware Design</vt:lpstr>
      <vt:lpstr>Hardware Design</vt:lpstr>
      <vt:lpstr>Hardware Design</vt:lpstr>
      <vt:lpstr>Hardware Design</vt:lpstr>
      <vt:lpstr>PowerPoint 演示文稿</vt:lpstr>
      <vt:lpstr>Hardware Design</vt:lpstr>
      <vt:lpstr>Hardware Design</vt:lpstr>
      <vt:lpstr>Hardware Design</vt:lpstr>
      <vt:lpstr>PowerPoint 演示文稿</vt:lpstr>
      <vt:lpstr>Result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赵林 舒</dc:creator>
  <cp:lastModifiedBy>赵林 舒</cp:lastModifiedBy>
  <cp:revision>58</cp:revision>
  <dcterms:created xsi:type="dcterms:W3CDTF">2021-04-17T07:49:50Z</dcterms:created>
  <dcterms:modified xsi:type="dcterms:W3CDTF">2021-05-08T05:29:29Z</dcterms:modified>
</cp:coreProperties>
</file>